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0" r:id="rId4"/>
    <p:sldId id="257" r:id="rId5"/>
    <p:sldId id="268" r:id="rId6"/>
    <p:sldId id="263" r:id="rId7"/>
    <p:sldId id="259" r:id="rId8"/>
    <p:sldId id="269" r:id="rId9"/>
    <p:sldId id="265" r:id="rId10"/>
    <p:sldId id="264" r:id="rId11"/>
  </p:sldIdLst>
  <p:sldSz cx="9144000" cy="6858000" type="screen4x3"/>
  <p:notesSz cx="6881813" cy="100028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8CC96"/>
    <a:srgbClr val="996633"/>
    <a:srgbClr val="F3A547"/>
    <a:srgbClr val="FF3300"/>
    <a:srgbClr val="EFF2F5"/>
    <a:srgbClr val="FFFFFF"/>
    <a:srgbClr val="FF9900"/>
    <a:srgbClr val="000000"/>
    <a:srgbClr val="0E0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5" autoAdjust="0"/>
    <p:restoredTop sz="94660"/>
  </p:normalViewPr>
  <p:slideViewPr>
    <p:cSldViewPr>
      <p:cViewPr>
        <p:scale>
          <a:sx n="75" d="100"/>
          <a:sy n="75" d="100"/>
        </p:scale>
        <p:origin x="86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06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487E3-9E16-4ECB-87FC-5400DC9AEB62}" type="datetimeFigureOut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1CB6-B563-49DA-8B6E-8BA255D2FC3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290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F29-67C3-4F86-8AC5-8F5B1054D6D4}" type="datetimeFigureOut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D7E0A-7E23-40D1-827A-E0E4FAB89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5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CA582-DB8C-4758-9248-EC3CCD1023FD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93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4687-B18E-4CEC-AFDF-CCDF2B93D622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4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285-3B35-4F13-BD89-7F1BE5BEF6F5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479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>
            <a:glow rad="127000">
              <a:schemeClr val="bg1"/>
            </a:glow>
          </a:effectLst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251F-ACB0-4499-9AFA-29BD7633B504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90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7612-9D74-49D6-AEDD-8AF692FC6EC2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4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18BA-260B-4D2C-84A1-B0387A609FF0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46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1AC-B08D-4513-A41F-69EB17D3EB4E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4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effectLst>
                  <a:glow rad="127000">
                    <a:schemeClr val="bg1"/>
                  </a:glo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6AC2-ADEA-4479-8B96-A3E40968AA34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71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B0BE-3822-4433-AC95-42347BCD3184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52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0892-D166-49B7-AA16-53CE9E4AEC6F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5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4B95-B12D-4060-A2FA-ACD7AF038FDD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6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1777-49E6-452A-96C4-60A25A50032B}" type="datetime1">
              <a:rPr lang="ko-KR" altLang="en-US" smtClean="0"/>
              <a:t>2019-07-22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4D23-3679-46A7-9671-3D271AA670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15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0000" y="112236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altLang="ko-KR" sz="6600" dirty="0" smtClean="0"/>
              <a:t>Electromagnet </a:t>
            </a:r>
            <a:r>
              <a:rPr lang="en-US" altLang="ko-KR" sz="6600" smtClean="0"/>
              <a:t>&amp; </a:t>
            </a:r>
            <a:br>
              <a:rPr lang="en-US" altLang="ko-KR" sz="6600" smtClean="0"/>
            </a:br>
            <a:r>
              <a:rPr lang="en-US" altLang="ko-KR" sz="6600" smtClean="0"/>
              <a:t>Magnetization</a:t>
            </a:r>
            <a:r>
              <a:rPr lang="en-US" altLang="ko-KR" sz="6600" dirty="0" smtClean="0"/>
              <a:t/>
            </a:r>
            <a:br>
              <a:rPr lang="en-US" altLang="ko-KR" sz="6600" dirty="0" smtClean="0"/>
            </a:br>
            <a:endParaRPr lang="ko-KR" altLang="en-US" sz="6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40000" y="3602038"/>
            <a:ext cx="6858000" cy="1655762"/>
          </a:xfrm>
        </p:spPr>
        <p:txBody>
          <a:bodyPr/>
          <a:lstStyle/>
          <a:p>
            <a:r>
              <a:rPr lang="en-US" altLang="ko-KR" sz="3200" dirty="0" smtClean="0"/>
              <a:t>- DJ. Lee -</a:t>
            </a:r>
            <a:endParaRPr lang="ko-KR" altLang="en-US" sz="3200" dirty="0"/>
          </a:p>
        </p:txBody>
      </p:sp>
      <p:sp>
        <p:nvSpPr>
          <p:cNvPr id="38" name="슬라이드 번호 개체 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9183AE89-3126-43E2-BBC7-2A8ED58866BF}"/>
              </a:ext>
            </a:extLst>
          </p:cNvPr>
          <p:cNvSpPr txBox="1"/>
          <p:nvPr/>
        </p:nvSpPr>
        <p:spPr>
          <a:xfrm>
            <a:off x="3852000" y="5805000"/>
            <a:ext cx="3946038" cy="477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 latinLnBrk="0" hangingPunct="0"/>
            <a:r>
              <a:rPr lang="ko-KR" altLang="en-US" sz="2397" b="1" dirty="0">
                <a:ea typeface="함초롬돋움" panose="020B0604000101010101" pitchFamily="50" charset="-127"/>
                <a:cs typeface="함초롬돋움" panose="020B0604000101010101" pitchFamily="50" charset="-127"/>
              </a:rPr>
              <a:t>자바실험실 </a:t>
            </a:r>
            <a:r>
              <a:rPr lang="en-US" altLang="ko-KR" sz="2397" b="1" dirty="0">
                <a:ea typeface="함초롬돋움" panose="020B0604000101010101" pitchFamily="50" charset="-127"/>
                <a:cs typeface="함초롬돋움" panose="020B0604000101010101" pitchFamily="50" charset="-127"/>
              </a:rPr>
              <a:t>JavaLab.org</a:t>
            </a:r>
          </a:p>
        </p:txBody>
      </p:sp>
      <p:grpSp>
        <p:nvGrpSpPr>
          <p:cNvPr id="77" name="그룹 76"/>
          <p:cNvGrpSpPr/>
          <p:nvPr/>
        </p:nvGrpSpPr>
        <p:grpSpPr>
          <a:xfrm>
            <a:off x="7020455" y="3179541"/>
            <a:ext cx="1966088" cy="3533958"/>
            <a:chOff x="9508355" y="2739034"/>
            <a:chExt cx="2296162" cy="4127250"/>
          </a:xfrm>
        </p:grpSpPr>
        <p:sp>
          <p:nvSpPr>
            <p:cNvPr id="78" name="자유형 77"/>
            <p:cNvSpPr/>
            <p:nvPr/>
          </p:nvSpPr>
          <p:spPr>
            <a:xfrm>
              <a:off x="10829267" y="5569341"/>
              <a:ext cx="373058" cy="972435"/>
            </a:xfrm>
            <a:custGeom>
              <a:avLst/>
              <a:gdLst>
                <a:gd name="connsiteX0" fmla="*/ 0 w 327725"/>
                <a:gd name="connsiteY0" fmla="*/ 45720 h 639605"/>
                <a:gd name="connsiteX1" fmla="*/ 167640 w 327725"/>
                <a:gd name="connsiteY1" fmla="*/ 365760 h 639605"/>
                <a:gd name="connsiteX2" fmla="*/ 15240 w 327725"/>
                <a:gd name="connsiteY2" fmla="*/ 609600 h 639605"/>
                <a:gd name="connsiteX3" fmla="*/ 205740 w 327725"/>
                <a:gd name="connsiteY3" fmla="*/ 609600 h 639605"/>
                <a:gd name="connsiteX4" fmla="*/ 327660 w 327725"/>
                <a:gd name="connsiteY4" fmla="*/ 373380 h 639605"/>
                <a:gd name="connsiteX5" fmla="*/ 190500 w 327725"/>
                <a:gd name="connsiteY5" fmla="*/ 0 h 639605"/>
                <a:gd name="connsiteX0" fmla="*/ 0 w 327725"/>
                <a:gd name="connsiteY0" fmla="*/ 45720 h 639127"/>
                <a:gd name="connsiteX1" fmla="*/ 137160 w 327725"/>
                <a:gd name="connsiteY1" fmla="*/ 373380 h 639127"/>
                <a:gd name="connsiteX2" fmla="*/ 15240 w 327725"/>
                <a:gd name="connsiteY2" fmla="*/ 609600 h 639127"/>
                <a:gd name="connsiteX3" fmla="*/ 205740 w 327725"/>
                <a:gd name="connsiteY3" fmla="*/ 609600 h 639127"/>
                <a:gd name="connsiteX4" fmla="*/ 327660 w 327725"/>
                <a:gd name="connsiteY4" fmla="*/ 373380 h 639127"/>
                <a:gd name="connsiteX5" fmla="*/ 190500 w 327725"/>
                <a:gd name="connsiteY5" fmla="*/ 0 h 639127"/>
                <a:gd name="connsiteX0" fmla="*/ 0 w 327725"/>
                <a:gd name="connsiteY0" fmla="*/ 45720 h 642047"/>
                <a:gd name="connsiteX1" fmla="*/ 137160 w 327725"/>
                <a:gd name="connsiteY1" fmla="*/ 373380 h 642047"/>
                <a:gd name="connsiteX2" fmla="*/ 15240 w 327725"/>
                <a:gd name="connsiteY2" fmla="*/ 609600 h 642047"/>
                <a:gd name="connsiteX3" fmla="*/ 205740 w 327725"/>
                <a:gd name="connsiteY3" fmla="*/ 609600 h 642047"/>
                <a:gd name="connsiteX4" fmla="*/ 327660 w 327725"/>
                <a:gd name="connsiteY4" fmla="*/ 327660 h 642047"/>
                <a:gd name="connsiteX5" fmla="*/ 190500 w 327725"/>
                <a:gd name="connsiteY5" fmla="*/ 0 h 642047"/>
                <a:gd name="connsiteX0" fmla="*/ 0 w 358205"/>
                <a:gd name="connsiteY0" fmla="*/ 68580 h 642047"/>
                <a:gd name="connsiteX1" fmla="*/ 167640 w 358205"/>
                <a:gd name="connsiteY1" fmla="*/ 373380 h 642047"/>
                <a:gd name="connsiteX2" fmla="*/ 45720 w 358205"/>
                <a:gd name="connsiteY2" fmla="*/ 609600 h 642047"/>
                <a:gd name="connsiteX3" fmla="*/ 236220 w 358205"/>
                <a:gd name="connsiteY3" fmla="*/ 609600 h 642047"/>
                <a:gd name="connsiteX4" fmla="*/ 358140 w 358205"/>
                <a:gd name="connsiteY4" fmla="*/ 327660 h 642047"/>
                <a:gd name="connsiteX5" fmla="*/ 220980 w 358205"/>
                <a:gd name="connsiteY5" fmla="*/ 0 h 642047"/>
                <a:gd name="connsiteX0" fmla="*/ 0 w 358205"/>
                <a:gd name="connsiteY0" fmla="*/ 68580 h 641821"/>
                <a:gd name="connsiteX1" fmla="*/ 19050 w 358205"/>
                <a:gd name="connsiteY1" fmla="*/ 377190 h 641821"/>
                <a:gd name="connsiteX2" fmla="*/ 45720 w 358205"/>
                <a:gd name="connsiteY2" fmla="*/ 609600 h 641821"/>
                <a:gd name="connsiteX3" fmla="*/ 236220 w 358205"/>
                <a:gd name="connsiteY3" fmla="*/ 609600 h 641821"/>
                <a:gd name="connsiteX4" fmla="*/ 358140 w 358205"/>
                <a:gd name="connsiteY4" fmla="*/ 327660 h 641821"/>
                <a:gd name="connsiteX5" fmla="*/ 220980 w 358205"/>
                <a:gd name="connsiteY5" fmla="*/ 0 h 641821"/>
                <a:gd name="connsiteX0" fmla="*/ 0 w 256032"/>
                <a:gd name="connsiteY0" fmla="*/ 68580 h 641077"/>
                <a:gd name="connsiteX1" fmla="*/ 19050 w 256032"/>
                <a:gd name="connsiteY1" fmla="*/ 377190 h 641077"/>
                <a:gd name="connsiteX2" fmla="*/ 45720 w 256032"/>
                <a:gd name="connsiteY2" fmla="*/ 609600 h 641077"/>
                <a:gd name="connsiteX3" fmla="*/ 236220 w 256032"/>
                <a:gd name="connsiteY3" fmla="*/ 609600 h 641077"/>
                <a:gd name="connsiteX4" fmla="*/ 240030 w 256032"/>
                <a:gd name="connsiteY4" fmla="*/ 339090 h 641077"/>
                <a:gd name="connsiteX5" fmla="*/ 220980 w 256032"/>
                <a:gd name="connsiteY5" fmla="*/ 0 h 641077"/>
                <a:gd name="connsiteX0" fmla="*/ 0 w 256032"/>
                <a:gd name="connsiteY0" fmla="*/ 68580 h 641077"/>
                <a:gd name="connsiteX1" fmla="*/ 19050 w 256032"/>
                <a:gd name="connsiteY1" fmla="*/ 377190 h 641077"/>
                <a:gd name="connsiteX2" fmla="*/ 45720 w 256032"/>
                <a:gd name="connsiteY2" fmla="*/ 609600 h 641077"/>
                <a:gd name="connsiteX3" fmla="*/ 236220 w 256032"/>
                <a:gd name="connsiteY3" fmla="*/ 609600 h 641077"/>
                <a:gd name="connsiteX4" fmla="*/ 240030 w 256032"/>
                <a:gd name="connsiteY4" fmla="*/ 339090 h 641077"/>
                <a:gd name="connsiteX5" fmla="*/ 220980 w 256032"/>
                <a:gd name="connsiteY5" fmla="*/ 0 h 641077"/>
                <a:gd name="connsiteX0" fmla="*/ 0 w 252327"/>
                <a:gd name="connsiteY0" fmla="*/ 68580 h 641077"/>
                <a:gd name="connsiteX1" fmla="*/ 19050 w 252327"/>
                <a:gd name="connsiteY1" fmla="*/ 377190 h 641077"/>
                <a:gd name="connsiteX2" fmla="*/ 45720 w 252327"/>
                <a:gd name="connsiteY2" fmla="*/ 609600 h 641077"/>
                <a:gd name="connsiteX3" fmla="*/ 236220 w 252327"/>
                <a:gd name="connsiteY3" fmla="*/ 609600 h 641077"/>
                <a:gd name="connsiteX4" fmla="*/ 240030 w 252327"/>
                <a:gd name="connsiteY4" fmla="*/ 339090 h 641077"/>
                <a:gd name="connsiteX5" fmla="*/ 220980 w 252327"/>
                <a:gd name="connsiteY5" fmla="*/ 0 h 64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27" h="641077">
                  <a:moveTo>
                    <a:pt x="0" y="68580"/>
                  </a:moveTo>
                  <a:cubicBezTo>
                    <a:pt x="13970" y="196850"/>
                    <a:pt x="11430" y="287020"/>
                    <a:pt x="19050" y="377190"/>
                  </a:cubicBezTo>
                  <a:cubicBezTo>
                    <a:pt x="26670" y="467360"/>
                    <a:pt x="9525" y="570865"/>
                    <a:pt x="45720" y="609600"/>
                  </a:cubicBezTo>
                  <a:cubicBezTo>
                    <a:pt x="81915" y="648335"/>
                    <a:pt x="203835" y="654685"/>
                    <a:pt x="236220" y="609600"/>
                  </a:cubicBezTo>
                  <a:cubicBezTo>
                    <a:pt x="268605" y="564515"/>
                    <a:pt x="242570" y="440690"/>
                    <a:pt x="240030" y="339090"/>
                  </a:cubicBezTo>
                  <a:cubicBezTo>
                    <a:pt x="237490" y="237490"/>
                    <a:pt x="238760" y="154940"/>
                    <a:pt x="220980" y="0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79" name="자유형 78"/>
            <p:cNvSpPr/>
            <p:nvPr/>
          </p:nvSpPr>
          <p:spPr>
            <a:xfrm rot="20239575" flipH="1">
              <a:off x="10526000" y="6351506"/>
              <a:ext cx="742187" cy="514778"/>
            </a:xfrm>
            <a:custGeom>
              <a:avLst/>
              <a:gdLst>
                <a:gd name="connsiteX0" fmla="*/ 176411 w 613920"/>
                <a:gd name="connsiteY0" fmla="*/ 120567 h 419347"/>
                <a:gd name="connsiteX1" fmla="*/ 331986 w 613920"/>
                <a:gd name="connsiteY1" fmla="*/ 44367 h 419347"/>
                <a:gd name="connsiteX2" fmla="*/ 566936 w 613920"/>
                <a:gd name="connsiteY2" fmla="*/ 3092 h 419347"/>
                <a:gd name="connsiteX3" fmla="*/ 585986 w 613920"/>
                <a:gd name="connsiteY3" fmla="*/ 126917 h 419347"/>
                <a:gd name="connsiteX4" fmla="*/ 255786 w 613920"/>
                <a:gd name="connsiteY4" fmla="*/ 380917 h 419347"/>
                <a:gd name="connsiteX5" fmla="*/ 27186 w 613920"/>
                <a:gd name="connsiteY5" fmla="*/ 403142 h 419347"/>
                <a:gd name="connsiteX6" fmla="*/ 17661 w 613920"/>
                <a:gd name="connsiteY6" fmla="*/ 231692 h 419347"/>
                <a:gd name="connsiteX7" fmla="*/ 147836 w 613920"/>
                <a:gd name="connsiteY7" fmla="*/ 212642 h 419347"/>
                <a:gd name="connsiteX8" fmla="*/ 176411 w 613920"/>
                <a:gd name="connsiteY8" fmla="*/ 120567 h 419347"/>
                <a:gd name="connsiteX0" fmla="*/ 176411 w 590498"/>
                <a:gd name="connsiteY0" fmla="*/ 77269 h 376049"/>
                <a:gd name="connsiteX1" fmla="*/ 331986 w 590498"/>
                <a:gd name="connsiteY1" fmla="*/ 1069 h 376049"/>
                <a:gd name="connsiteX2" fmla="*/ 439936 w 590498"/>
                <a:gd name="connsiteY2" fmla="*/ 35994 h 376049"/>
                <a:gd name="connsiteX3" fmla="*/ 585986 w 590498"/>
                <a:gd name="connsiteY3" fmla="*/ 83619 h 376049"/>
                <a:gd name="connsiteX4" fmla="*/ 255786 w 590498"/>
                <a:gd name="connsiteY4" fmla="*/ 337619 h 376049"/>
                <a:gd name="connsiteX5" fmla="*/ 27186 w 590498"/>
                <a:gd name="connsiteY5" fmla="*/ 359844 h 376049"/>
                <a:gd name="connsiteX6" fmla="*/ 17661 w 590498"/>
                <a:gd name="connsiteY6" fmla="*/ 188394 h 376049"/>
                <a:gd name="connsiteX7" fmla="*/ 147836 w 590498"/>
                <a:gd name="connsiteY7" fmla="*/ 169344 h 376049"/>
                <a:gd name="connsiteX8" fmla="*/ 176411 w 590498"/>
                <a:gd name="connsiteY8" fmla="*/ 77269 h 376049"/>
                <a:gd name="connsiteX0" fmla="*/ 176411 w 454622"/>
                <a:gd name="connsiteY0" fmla="*/ 78072 h 372642"/>
                <a:gd name="connsiteX1" fmla="*/ 331986 w 454622"/>
                <a:gd name="connsiteY1" fmla="*/ 1872 h 372642"/>
                <a:gd name="connsiteX2" fmla="*/ 439936 w 454622"/>
                <a:gd name="connsiteY2" fmla="*/ 36797 h 372642"/>
                <a:gd name="connsiteX3" fmla="*/ 433586 w 454622"/>
                <a:gd name="connsiteY3" fmla="*/ 179672 h 372642"/>
                <a:gd name="connsiteX4" fmla="*/ 255786 w 454622"/>
                <a:gd name="connsiteY4" fmla="*/ 338422 h 372642"/>
                <a:gd name="connsiteX5" fmla="*/ 27186 w 454622"/>
                <a:gd name="connsiteY5" fmla="*/ 360647 h 372642"/>
                <a:gd name="connsiteX6" fmla="*/ 17661 w 454622"/>
                <a:gd name="connsiteY6" fmla="*/ 189197 h 372642"/>
                <a:gd name="connsiteX7" fmla="*/ 147836 w 454622"/>
                <a:gd name="connsiteY7" fmla="*/ 170147 h 372642"/>
                <a:gd name="connsiteX8" fmla="*/ 176411 w 454622"/>
                <a:gd name="connsiteY8" fmla="*/ 78072 h 372642"/>
                <a:gd name="connsiteX0" fmla="*/ 176411 w 454039"/>
                <a:gd name="connsiteY0" fmla="*/ 46813 h 341383"/>
                <a:gd name="connsiteX1" fmla="*/ 341511 w 454039"/>
                <a:gd name="connsiteY1" fmla="*/ 30938 h 341383"/>
                <a:gd name="connsiteX2" fmla="*/ 439936 w 454039"/>
                <a:gd name="connsiteY2" fmla="*/ 5538 h 341383"/>
                <a:gd name="connsiteX3" fmla="*/ 433586 w 454039"/>
                <a:gd name="connsiteY3" fmla="*/ 148413 h 341383"/>
                <a:gd name="connsiteX4" fmla="*/ 255786 w 454039"/>
                <a:gd name="connsiteY4" fmla="*/ 307163 h 341383"/>
                <a:gd name="connsiteX5" fmla="*/ 27186 w 454039"/>
                <a:gd name="connsiteY5" fmla="*/ 329388 h 341383"/>
                <a:gd name="connsiteX6" fmla="*/ 17661 w 454039"/>
                <a:gd name="connsiteY6" fmla="*/ 157938 h 341383"/>
                <a:gd name="connsiteX7" fmla="*/ 147836 w 454039"/>
                <a:gd name="connsiteY7" fmla="*/ 138888 h 341383"/>
                <a:gd name="connsiteX8" fmla="*/ 176411 w 454039"/>
                <a:gd name="connsiteY8" fmla="*/ 46813 h 341383"/>
                <a:gd name="connsiteX0" fmla="*/ 176411 w 488662"/>
                <a:gd name="connsiteY0" fmla="*/ 25196 h 319766"/>
                <a:gd name="connsiteX1" fmla="*/ 341511 w 488662"/>
                <a:gd name="connsiteY1" fmla="*/ 9321 h 319766"/>
                <a:gd name="connsiteX2" fmla="*/ 484386 w 488662"/>
                <a:gd name="connsiteY2" fmla="*/ 9321 h 319766"/>
                <a:gd name="connsiteX3" fmla="*/ 433586 w 488662"/>
                <a:gd name="connsiteY3" fmla="*/ 126796 h 319766"/>
                <a:gd name="connsiteX4" fmla="*/ 255786 w 488662"/>
                <a:gd name="connsiteY4" fmla="*/ 285546 h 319766"/>
                <a:gd name="connsiteX5" fmla="*/ 27186 w 488662"/>
                <a:gd name="connsiteY5" fmla="*/ 307771 h 319766"/>
                <a:gd name="connsiteX6" fmla="*/ 17661 w 488662"/>
                <a:gd name="connsiteY6" fmla="*/ 136321 h 319766"/>
                <a:gd name="connsiteX7" fmla="*/ 147836 w 488662"/>
                <a:gd name="connsiteY7" fmla="*/ 117271 h 319766"/>
                <a:gd name="connsiteX8" fmla="*/ 176411 w 488662"/>
                <a:gd name="connsiteY8" fmla="*/ 25196 h 319766"/>
                <a:gd name="connsiteX0" fmla="*/ 176411 w 489263"/>
                <a:gd name="connsiteY0" fmla="*/ 33760 h 328330"/>
                <a:gd name="connsiteX1" fmla="*/ 331986 w 489263"/>
                <a:gd name="connsiteY1" fmla="*/ 2010 h 328330"/>
                <a:gd name="connsiteX2" fmla="*/ 484386 w 489263"/>
                <a:gd name="connsiteY2" fmla="*/ 17885 h 328330"/>
                <a:gd name="connsiteX3" fmla="*/ 433586 w 489263"/>
                <a:gd name="connsiteY3" fmla="*/ 135360 h 328330"/>
                <a:gd name="connsiteX4" fmla="*/ 255786 w 489263"/>
                <a:gd name="connsiteY4" fmla="*/ 294110 h 328330"/>
                <a:gd name="connsiteX5" fmla="*/ 27186 w 489263"/>
                <a:gd name="connsiteY5" fmla="*/ 316335 h 328330"/>
                <a:gd name="connsiteX6" fmla="*/ 17661 w 489263"/>
                <a:gd name="connsiteY6" fmla="*/ 144885 h 328330"/>
                <a:gd name="connsiteX7" fmla="*/ 147836 w 489263"/>
                <a:gd name="connsiteY7" fmla="*/ 125835 h 328330"/>
                <a:gd name="connsiteX8" fmla="*/ 176411 w 489263"/>
                <a:gd name="connsiteY8" fmla="*/ 33760 h 328330"/>
                <a:gd name="connsiteX0" fmla="*/ 176411 w 454622"/>
                <a:gd name="connsiteY0" fmla="*/ 32076 h 326646"/>
                <a:gd name="connsiteX1" fmla="*/ 331986 w 454622"/>
                <a:gd name="connsiteY1" fmla="*/ 326 h 326646"/>
                <a:gd name="connsiteX2" fmla="*/ 439936 w 454622"/>
                <a:gd name="connsiteY2" fmla="*/ 47951 h 326646"/>
                <a:gd name="connsiteX3" fmla="*/ 433586 w 454622"/>
                <a:gd name="connsiteY3" fmla="*/ 133676 h 326646"/>
                <a:gd name="connsiteX4" fmla="*/ 255786 w 454622"/>
                <a:gd name="connsiteY4" fmla="*/ 292426 h 326646"/>
                <a:gd name="connsiteX5" fmla="*/ 27186 w 454622"/>
                <a:gd name="connsiteY5" fmla="*/ 314651 h 326646"/>
                <a:gd name="connsiteX6" fmla="*/ 17661 w 454622"/>
                <a:gd name="connsiteY6" fmla="*/ 143201 h 326646"/>
                <a:gd name="connsiteX7" fmla="*/ 147836 w 454622"/>
                <a:gd name="connsiteY7" fmla="*/ 124151 h 326646"/>
                <a:gd name="connsiteX8" fmla="*/ 176411 w 454622"/>
                <a:gd name="connsiteY8" fmla="*/ 32076 h 326646"/>
                <a:gd name="connsiteX0" fmla="*/ 176411 w 472556"/>
                <a:gd name="connsiteY0" fmla="*/ 31778 h 326348"/>
                <a:gd name="connsiteX1" fmla="*/ 331986 w 472556"/>
                <a:gd name="connsiteY1" fmla="*/ 28 h 326348"/>
                <a:gd name="connsiteX2" fmla="*/ 465336 w 472556"/>
                <a:gd name="connsiteY2" fmla="*/ 28603 h 326348"/>
                <a:gd name="connsiteX3" fmla="*/ 433586 w 472556"/>
                <a:gd name="connsiteY3" fmla="*/ 133378 h 326348"/>
                <a:gd name="connsiteX4" fmla="*/ 255786 w 472556"/>
                <a:gd name="connsiteY4" fmla="*/ 292128 h 326348"/>
                <a:gd name="connsiteX5" fmla="*/ 27186 w 472556"/>
                <a:gd name="connsiteY5" fmla="*/ 314353 h 326348"/>
                <a:gd name="connsiteX6" fmla="*/ 17661 w 472556"/>
                <a:gd name="connsiteY6" fmla="*/ 142903 h 326348"/>
                <a:gd name="connsiteX7" fmla="*/ 147836 w 472556"/>
                <a:gd name="connsiteY7" fmla="*/ 123853 h 326348"/>
                <a:gd name="connsiteX8" fmla="*/ 176411 w 472556"/>
                <a:gd name="connsiteY8" fmla="*/ 31778 h 326348"/>
                <a:gd name="connsiteX0" fmla="*/ 224036 w 472556"/>
                <a:gd name="connsiteY0" fmla="*/ 25435 h 326355"/>
                <a:gd name="connsiteX1" fmla="*/ 331986 w 472556"/>
                <a:gd name="connsiteY1" fmla="*/ 35 h 326355"/>
                <a:gd name="connsiteX2" fmla="*/ 465336 w 472556"/>
                <a:gd name="connsiteY2" fmla="*/ 28610 h 326355"/>
                <a:gd name="connsiteX3" fmla="*/ 433586 w 472556"/>
                <a:gd name="connsiteY3" fmla="*/ 133385 h 326355"/>
                <a:gd name="connsiteX4" fmla="*/ 255786 w 472556"/>
                <a:gd name="connsiteY4" fmla="*/ 292135 h 326355"/>
                <a:gd name="connsiteX5" fmla="*/ 27186 w 472556"/>
                <a:gd name="connsiteY5" fmla="*/ 314360 h 326355"/>
                <a:gd name="connsiteX6" fmla="*/ 17661 w 472556"/>
                <a:gd name="connsiteY6" fmla="*/ 142910 h 326355"/>
                <a:gd name="connsiteX7" fmla="*/ 147836 w 472556"/>
                <a:gd name="connsiteY7" fmla="*/ 123860 h 326355"/>
                <a:gd name="connsiteX8" fmla="*/ 224036 w 472556"/>
                <a:gd name="connsiteY8" fmla="*/ 25435 h 326355"/>
                <a:gd name="connsiteX0" fmla="*/ 234216 w 482736"/>
                <a:gd name="connsiteY0" fmla="*/ 25435 h 324238"/>
                <a:gd name="connsiteX1" fmla="*/ 342166 w 482736"/>
                <a:gd name="connsiteY1" fmla="*/ 35 h 324238"/>
                <a:gd name="connsiteX2" fmla="*/ 475516 w 482736"/>
                <a:gd name="connsiteY2" fmla="*/ 28610 h 324238"/>
                <a:gd name="connsiteX3" fmla="*/ 443766 w 482736"/>
                <a:gd name="connsiteY3" fmla="*/ 133385 h 324238"/>
                <a:gd name="connsiteX4" fmla="*/ 265966 w 482736"/>
                <a:gd name="connsiteY4" fmla="*/ 292135 h 324238"/>
                <a:gd name="connsiteX5" fmla="*/ 37366 w 482736"/>
                <a:gd name="connsiteY5" fmla="*/ 314360 h 324238"/>
                <a:gd name="connsiteX6" fmla="*/ 11966 w 482736"/>
                <a:gd name="connsiteY6" fmla="*/ 171485 h 324238"/>
                <a:gd name="connsiteX7" fmla="*/ 158016 w 482736"/>
                <a:gd name="connsiteY7" fmla="*/ 123860 h 324238"/>
                <a:gd name="connsiteX8" fmla="*/ 234216 w 482736"/>
                <a:gd name="connsiteY8" fmla="*/ 25435 h 324238"/>
                <a:gd name="connsiteX0" fmla="*/ 234216 w 496317"/>
                <a:gd name="connsiteY0" fmla="*/ 25435 h 322388"/>
                <a:gd name="connsiteX1" fmla="*/ 342166 w 496317"/>
                <a:gd name="connsiteY1" fmla="*/ 35 h 322388"/>
                <a:gd name="connsiteX2" fmla="*/ 475516 w 496317"/>
                <a:gd name="connsiteY2" fmla="*/ 28610 h 322388"/>
                <a:gd name="connsiteX3" fmla="*/ 474103 w 496317"/>
                <a:gd name="connsiteY3" fmla="*/ 189529 h 322388"/>
                <a:gd name="connsiteX4" fmla="*/ 265966 w 496317"/>
                <a:gd name="connsiteY4" fmla="*/ 292135 h 322388"/>
                <a:gd name="connsiteX5" fmla="*/ 37366 w 496317"/>
                <a:gd name="connsiteY5" fmla="*/ 314360 h 322388"/>
                <a:gd name="connsiteX6" fmla="*/ 11966 w 496317"/>
                <a:gd name="connsiteY6" fmla="*/ 171485 h 322388"/>
                <a:gd name="connsiteX7" fmla="*/ 158016 w 496317"/>
                <a:gd name="connsiteY7" fmla="*/ 123860 h 322388"/>
                <a:gd name="connsiteX8" fmla="*/ 234216 w 496317"/>
                <a:gd name="connsiteY8" fmla="*/ 25435 h 322388"/>
                <a:gd name="connsiteX0" fmla="*/ 234216 w 509969"/>
                <a:gd name="connsiteY0" fmla="*/ 28332 h 325285"/>
                <a:gd name="connsiteX1" fmla="*/ 342166 w 509969"/>
                <a:gd name="connsiteY1" fmla="*/ 2932 h 325285"/>
                <a:gd name="connsiteX2" fmla="*/ 497547 w 509969"/>
                <a:gd name="connsiteY2" fmla="*/ 84240 h 325285"/>
                <a:gd name="connsiteX3" fmla="*/ 474103 w 509969"/>
                <a:gd name="connsiteY3" fmla="*/ 192426 h 325285"/>
                <a:gd name="connsiteX4" fmla="*/ 265966 w 509969"/>
                <a:gd name="connsiteY4" fmla="*/ 295032 h 325285"/>
                <a:gd name="connsiteX5" fmla="*/ 37366 w 509969"/>
                <a:gd name="connsiteY5" fmla="*/ 317257 h 325285"/>
                <a:gd name="connsiteX6" fmla="*/ 11966 w 509969"/>
                <a:gd name="connsiteY6" fmla="*/ 174382 h 325285"/>
                <a:gd name="connsiteX7" fmla="*/ 158016 w 509969"/>
                <a:gd name="connsiteY7" fmla="*/ 126757 h 325285"/>
                <a:gd name="connsiteX8" fmla="*/ 234216 w 509969"/>
                <a:gd name="connsiteY8" fmla="*/ 28332 h 325285"/>
                <a:gd name="connsiteX0" fmla="*/ 234216 w 506083"/>
                <a:gd name="connsiteY0" fmla="*/ 18089 h 315042"/>
                <a:gd name="connsiteX1" fmla="*/ 395420 w 506083"/>
                <a:gd name="connsiteY1" fmla="*/ 4851 h 315042"/>
                <a:gd name="connsiteX2" fmla="*/ 497547 w 506083"/>
                <a:gd name="connsiteY2" fmla="*/ 73997 h 315042"/>
                <a:gd name="connsiteX3" fmla="*/ 474103 w 506083"/>
                <a:gd name="connsiteY3" fmla="*/ 182183 h 315042"/>
                <a:gd name="connsiteX4" fmla="*/ 265966 w 506083"/>
                <a:gd name="connsiteY4" fmla="*/ 284789 h 315042"/>
                <a:gd name="connsiteX5" fmla="*/ 37366 w 506083"/>
                <a:gd name="connsiteY5" fmla="*/ 307014 h 315042"/>
                <a:gd name="connsiteX6" fmla="*/ 11966 w 506083"/>
                <a:gd name="connsiteY6" fmla="*/ 164139 h 315042"/>
                <a:gd name="connsiteX7" fmla="*/ 158016 w 506083"/>
                <a:gd name="connsiteY7" fmla="*/ 116514 h 315042"/>
                <a:gd name="connsiteX8" fmla="*/ 234216 w 506083"/>
                <a:gd name="connsiteY8" fmla="*/ 18089 h 315042"/>
                <a:gd name="connsiteX0" fmla="*/ 233890 w 506102"/>
                <a:gd name="connsiteY0" fmla="*/ 18089 h 311506"/>
                <a:gd name="connsiteX1" fmla="*/ 395094 w 506102"/>
                <a:gd name="connsiteY1" fmla="*/ 4851 h 311506"/>
                <a:gd name="connsiteX2" fmla="*/ 497221 w 506102"/>
                <a:gd name="connsiteY2" fmla="*/ 73997 h 311506"/>
                <a:gd name="connsiteX3" fmla="*/ 473777 w 506102"/>
                <a:gd name="connsiteY3" fmla="*/ 182183 h 311506"/>
                <a:gd name="connsiteX4" fmla="*/ 258297 w 506102"/>
                <a:gd name="connsiteY4" fmla="*/ 267212 h 311506"/>
                <a:gd name="connsiteX5" fmla="*/ 37040 w 506102"/>
                <a:gd name="connsiteY5" fmla="*/ 307014 h 311506"/>
                <a:gd name="connsiteX6" fmla="*/ 11640 w 506102"/>
                <a:gd name="connsiteY6" fmla="*/ 164139 h 311506"/>
                <a:gd name="connsiteX7" fmla="*/ 157690 w 506102"/>
                <a:gd name="connsiteY7" fmla="*/ 116514 h 311506"/>
                <a:gd name="connsiteX8" fmla="*/ 233890 w 506102"/>
                <a:gd name="connsiteY8" fmla="*/ 18089 h 311506"/>
                <a:gd name="connsiteX0" fmla="*/ 233890 w 505112"/>
                <a:gd name="connsiteY0" fmla="*/ 18089 h 311587"/>
                <a:gd name="connsiteX1" fmla="*/ 395094 w 505112"/>
                <a:gd name="connsiteY1" fmla="*/ 4851 h 311587"/>
                <a:gd name="connsiteX2" fmla="*/ 497221 w 505112"/>
                <a:gd name="connsiteY2" fmla="*/ 73997 h 311587"/>
                <a:gd name="connsiteX3" fmla="*/ 471330 w 505112"/>
                <a:gd name="connsiteY3" fmla="*/ 176324 h 311587"/>
                <a:gd name="connsiteX4" fmla="*/ 258297 w 505112"/>
                <a:gd name="connsiteY4" fmla="*/ 267212 h 311587"/>
                <a:gd name="connsiteX5" fmla="*/ 37040 w 505112"/>
                <a:gd name="connsiteY5" fmla="*/ 307014 h 311587"/>
                <a:gd name="connsiteX6" fmla="*/ 11640 w 505112"/>
                <a:gd name="connsiteY6" fmla="*/ 164139 h 311587"/>
                <a:gd name="connsiteX7" fmla="*/ 157690 w 505112"/>
                <a:gd name="connsiteY7" fmla="*/ 116514 h 311587"/>
                <a:gd name="connsiteX8" fmla="*/ 233890 w 505112"/>
                <a:gd name="connsiteY8" fmla="*/ 18089 h 311587"/>
                <a:gd name="connsiteX0" fmla="*/ 230774 w 501996"/>
                <a:gd name="connsiteY0" fmla="*/ 18089 h 339367"/>
                <a:gd name="connsiteX1" fmla="*/ 391978 w 501996"/>
                <a:gd name="connsiteY1" fmla="*/ 4851 h 339367"/>
                <a:gd name="connsiteX2" fmla="*/ 494105 w 501996"/>
                <a:gd name="connsiteY2" fmla="*/ 73997 h 339367"/>
                <a:gd name="connsiteX3" fmla="*/ 468214 w 501996"/>
                <a:gd name="connsiteY3" fmla="*/ 176324 h 339367"/>
                <a:gd name="connsiteX4" fmla="*/ 255181 w 501996"/>
                <a:gd name="connsiteY4" fmla="*/ 267212 h 339367"/>
                <a:gd name="connsiteX5" fmla="*/ 46163 w 501996"/>
                <a:gd name="connsiteY5" fmla="*/ 336310 h 339367"/>
                <a:gd name="connsiteX6" fmla="*/ 8524 w 501996"/>
                <a:gd name="connsiteY6" fmla="*/ 164139 h 339367"/>
                <a:gd name="connsiteX7" fmla="*/ 154574 w 501996"/>
                <a:gd name="connsiteY7" fmla="*/ 116514 h 339367"/>
                <a:gd name="connsiteX8" fmla="*/ 230774 w 501996"/>
                <a:gd name="connsiteY8" fmla="*/ 18089 h 339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96" h="339367">
                  <a:moveTo>
                    <a:pt x="230774" y="18089"/>
                  </a:moveTo>
                  <a:cubicBezTo>
                    <a:pt x="270341" y="-521"/>
                    <a:pt x="348090" y="-4467"/>
                    <a:pt x="391978" y="4851"/>
                  </a:cubicBezTo>
                  <a:cubicBezTo>
                    <a:pt x="435866" y="14169"/>
                    <a:pt x="481399" y="45418"/>
                    <a:pt x="494105" y="73997"/>
                  </a:cubicBezTo>
                  <a:cubicBezTo>
                    <a:pt x="506811" y="102576"/>
                    <a:pt x="508035" y="144122"/>
                    <a:pt x="468214" y="176324"/>
                  </a:cubicBezTo>
                  <a:cubicBezTo>
                    <a:pt x="428393" y="208526"/>
                    <a:pt x="325523" y="240548"/>
                    <a:pt x="255181" y="267212"/>
                  </a:cubicBezTo>
                  <a:cubicBezTo>
                    <a:pt x="184839" y="293876"/>
                    <a:pt x="87273" y="353489"/>
                    <a:pt x="46163" y="336310"/>
                  </a:cubicBezTo>
                  <a:cubicBezTo>
                    <a:pt x="5053" y="319131"/>
                    <a:pt x="-11584" y="195889"/>
                    <a:pt x="8524" y="164139"/>
                  </a:cubicBezTo>
                  <a:cubicBezTo>
                    <a:pt x="28632" y="132389"/>
                    <a:pt x="117532" y="140856"/>
                    <a:pt x="154574" y="116514"/>
                  </a:cubicBezTo>
                  <a:cubicBezTo>
                    <a:pt x="191616" y="92172"/>
                    <a:pt x="191207" y="36699"/>
                    <a:pt x="230774" y="18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  <p:sp>
          <p:nvSpPr>
            <p:cNvPr id="80" name="자유형 79"/>
            <p:cNvSpPr/>
            <p:nvPr/>
          </p:nvSpPr>
          <p:spPr>
            <a:xfrm rot="20819454" flipH="1">
              <a:off x="10271354" y="3026300"/>
              <a:ext cx="879390" cy="1300053"/>
            </a:xfrm>
            <a:custGeom>
              <a:avLst/>
              <a:gdLst>
                <a:gd name="connsiteX0" fmla="*/ 126828 w 657741"/>
                <a:gd name="connsiteY0" fmla="*/ 694788 h 791872"/>
                <a:gd name="connsiteX1" fmla="*/ 150640 w 657741"/>
                <a:gd name="connsiteY1" fmla="*/ 537626 h 791872"/>
                <a:gd name="connsiteX2" fmla="*/ 3003 w 657741"/>
                <a:gd name="connsiteY2" fmla="*/ 366176 h 791872"/>
                <a:gd name="connsiteX3" fmla="*/ 307803 w 657741"/>
                <a:gd name="connsiteY3" fmla="*/ 42326 h 791872"/>
                <a:gd name="connsiteX4" fmla="*/ 584028 w 657741"/>
                <a:gd name="connsiteY4" fmla="*/ 32801 h 791872"/>
                <a:gd name="connsiteX5" fmla="*/ 617365 w 657741"/>
                <a:gd name="connsiteY5" fmla="*/ 309026 h 791872"/>
                <a:gd name="connsiteX6" fmla="*/ 655465 w 657741"/>
                <a:gd name="connsiteY6" fmla="*/ 389988 h 791872"/>
                <a:gd name="connsiteX7" fmla="*/ 545928 w 657741"/>
                <a:gd name="connsiteY7" fmla="*/ 399513 h 791872"/>
                <a:gd name="connsiteX8" fmla="*/ 498303 w 657741"/>
                <a:gd name="connsiteY8" fmla="*/ 518576 h 791872"/>
                <a:gd name="connsiteX9" fmla="*/ 303040 w 657741"/>
                <a:gd name="connsiteY9" fmla="*/ 580488 h 791872"/>
                <a:gd name="connsiteX10" fmla="*/ 336378 w 657741"/>
                <a:gd name="connsiteY10" fmla="*/ 770988 h 791872"/>
                <a:gd name="connsiteX11" fmla="*/ 122065 w 657741"/>
                <a:gd name="connsiteY11" fmla="*/ 780513 h 791872"/>
                <a:gd name="connsiteX12" fmla="*/ 126828 w 657741"/>
                <a:gd name="connsiteY12" fmla="*/ 694788 h 791872"/>
                <a:gd name="connsiteX0" fmla="*/ 126828 w 658252"/>
                <a:gd name="connsiteY0" fmla="*/ 691160 h 788244"/>
                <a:gd name="connsiteX1" fmla="*/ 150640 w 658252"/>
                <a:gd name="connsiteY1" fmla="*/ 533998 h 788244"/>
                <a:gd name="connsiteX2" fmla="*/ 3003 w 658252"/>
                <a:gd name="connsiteY2" fmla="*/ 362548 h 788244"/>
                <a:gd name="connsiteX3" fmla="*/ 307803 w 658252"/>
                <a:gd name="connsiteY3" fmla="*/ 38698 h 788244"/>
                <a:gd name="connsiteX4" fmla="*/ 584028 w 658252"/>
                <a:gd name="connsiteY4" fmla="*/ 29173 h 788244"/>
                <a:gd name="connsiteX5" fmla="*/ 622128 w 658252"/>
                <a:gd name="connsiteY5" fmla="*/ 248248 h 788244"/>
                <a:gd name="connsiteX6" fmla="*/ 655465 w 658252"/>
                <a:gd name="connsiteY6" fmla="*/ 386360 h 788244"/>
                <a:gd name="connsiteX7" fmla="*/ 545928 w 658252"/>
                <a:gd name="connsiteY7" fmla="*/ 395885 h 788244"/>
                <a:gd name="connsiteX8" fmla="*/ 498303 w 658252"/>
                <a:gd name="connsiteY8" fmla="*/ 514948 h 788244"/>
                <a:gd name="connsiteX9" fmla="*/ 303040 w 658252"/>
                <a:gd name="connsiteY9" fmla="*/ 576860 h 788244"/>
                <a:gd name="connsiteX10" fmla="*/ 336378 w 658252"/>
                <a:gd name="connsiteY10" fmla="*/ 767360 h 788244"/>
                <a:gd name="connsiteX11" fmla="*/ 122065 w 658252"/>
                <a:gd name="connsiteY11" fmla="*/ 776885 h 788244"/>
                <a:gd name="connsiteX12" fmla="*/ 126828 w 658252"/>
                <a:gd name="connsiteY12" fmla="*/ 691160 h 788244"/>
                <a:gd name="connsiteX0" fmla="*/ 126828 w 644999"/>
                <a:gd name="connsiteY0" fmla="*/ 691160 h 788244"/>
                <a:gd name="connsiteX1" fmla="*/ 150640 w 644999"/>
                <a:gd name="connsiteY1" fmla="*/ 533998 h 788244"/>
                <a:gd name="connsiteX2" fmla="*/ 3003 w 644999"/>
                <a:gd name="connsiteY2" fmla="*/ 362548 h 788244"/>
                <a:gd name="connsiteX3" fmla="*/ 307803 w 644999"/>
                <a:gd name="connsiteY3" fmla="*/ 38698 h 788244"/>
                <a:gd name="connsiteX4" fmla="*/ 584028 w 644999"/>
                <a:gd name="connsiteY4" fmla="*/ 29173 h 788244"/>
                <a:gd name="connsiteX5" fmla="*/ 622128 w 644999"/>
                <a:gd name="connsiteY5" fmla="*/ 248248 h 788244"/>
                <a:gd name="connsiteX6" fmla="*/ 641177 w 644999"/>
                <a:gd name="connsiteY6" fmla="*/ 353023 h 788244"/>
                <a:gd name="connsiteX7" fmla="*/ 545928 w 644999"/>
                <a:gd name="connsiteY7" fmla="*/ 395885 h 788244"/>
                <a:gd name="connsiteX8" fmla="*/ 498303 w 644999"/>
                <a:gd name="connsiteY8" fmla="*/ 514948 h 788244"/>
                <a:gd name="connsiteX9" fmla="*/ 303040 w 644999"/>
                <a:gd name="connsiteY9" fmla="*/ 576860 h 788244"/>
                <a:gd name="connsiteX10" fmla="*/ 336378 w 644999"/>
                <a:gd name="connsiteY10" fmla="*/ 767360 h 788244"/>
                <a:gd name="connsiteX11" fmla="*/ 122065 w 644999"/>
                <a:gd name="connsiteY11" fmla="*/ 776885 h 788244"/>
                <a:gd name="connsiteX12" fmla="*/ 126828 w 644999"/>
                <a:gd name="connsiteY12" fmla="*/ 691160 h 788244"/>
                <a:gd name="connsiteX0" fmla="*/ 126828 w 644999"/>
                <a:gd name="connsiteY0" fmla="*/ 691160 h 788244"/>
                <a:gd name="connsiteX1" fmla="*/ 150640 w 644999"/>
                <a:gd name="connsiteY1" fmla="*/ 533998 h 788244"/>
                <a:gd name="connsiteX2" fmla="*/ 3003 w 644999"/>
                <a:gd name="connsiteY2" fmla="*/ 362548 h 788244"/>
                <a:gd name="connsiteX3" fmla="*/ 307803 w 644999"/>
                <a:gd name="connsiteY3" fmla="*/ 38698 h 788244"/>
                <a:gd name="connsiteX4" fmla="*/ 584028 w 644999"/>
                <a:gd name="connsiteY4" fmla="*/ 29173 h 788244"/>
                <a:gd name="connsiteX5" fmla="*/ 622128 w 644999"/>
                <a:gd name="connsiteY5" fmla="*/ 248248 h 788244"/>
                <a:gd name="connsiteX6" fmla="*/ 641177 w 644999"/>
                <a:gd name="connsiteY6" fmla="*/ 353023 h 788244"/>
                <a:gd name="connsiteX7" fmla="*/ 545928 w 644999"/>
                <a:gd name="connsiteY7" fmla="*/ 395885 h 788244"/>
                <a:gd name="connsiteX8" fmla="*/ 498303 w 644999"/>
                <a:gd name="connsiteY8" fmla="*/ 514948 h 788244"/>
                <a:gd name="connsiteX9" fmla="*/ 322090 w 644999"/>
                <a:gd name="connsiteY9" fmla="*/ 572098 h 788244"/>
                <a:gd name="connsiteX10" fmla="*/ 336378 w 644999"/>
                <a:gd name="connsiteY10" fmla="*/ 767360 h 788244"/>
                <a:gd name="connsiteX11" fmla="*/ 122065 w 644999"/>
                <a:gd name="connsiteY11" fmla="*/ 776885 h 788244"/>
                <a:gd name="connsiteX12" fmla="*/ 126828 w 644999"/>
                <a:gd name="connsiteY12" fmla="*/ 691160 h 788244"/>
                <a:gd name="connsiteX0" fmla="*/ 126828 w 643381"/>
                <a:gd name="connsiteY0" fmla="*/ 691160 h 788244"/>
                <a:gd name="connsiteX1" fmla="*/ 150640 w 643381"/>
                <a:gd name="connsiteY1" fmla="*/ 533998 h 788244"/>
                <a:gd name="connsiteX2" fmla="*/ 3003 w 643381"/>
                <a:gd name="connsiteY2" fmla="*/ 362548 h 788244"/>
                <a:gd name="connsiteX3" fmla="*/ 307803 w 643381"/>
                <a:gd name="connsiteY3" fmla="*/ 38698 h 788244"/>
                <a:gd name="connsiteX4" fmla="*/ 584028 w 643381"/>
                <a:gd name="connsiteY4" fmla="*/ 29173 h 788244"/>
                <a:gd name="connsiteX5" fmla="*/ 622128 w 643381"/>
                <a:gd name="connsiteY5" fmla="*/ 248248 h 788244"/>
                <a:gd name="connsiteX6" fmla="*/ 641177 w 643381"/>
                <a:gd name="connsiteY6" fmla="*/ 353023 h 788244"/>
                <a:gd name="connsiteX7" fmla="*/ 571328 w 643381"/>
                <a:gd name="connsiteY7" fmla="*/ 399060 h 788244"/>
                <a:gd name="connsiteX8" fmla="*/ 498303 w 643381"/>
                <a:gd name="connsiteY8" fmla="*/ 514948 h 788244"/>
                <a:gd name="connsiteX9" fmla="*/ 322090 w 643381"/>
                <a:gd name="connsiteY9" fmla="*/ 572098 h 788244"/>
                <a:gd name="connsiteX10" fmla="*/ 336378 w 643381"/>
                <a:gd name="connsiteY10" fmla="*/ 767360 h 788244"/>
                <a:gd name="connsiteX11" fmla="*/ 122065 w 643381"/>
                <a:gd name="connsiteY11" fmla="*/ 776885 h 788244"/>
                <a:gd name="connsiteX12" fmla="*/ 126828 w 643381"/>
                <a:gd name="connsiteY12" fmla="*/ 691160 h 788244"/>
                <a:gd name="connsiteX0" fmla="*/ 126828 w 624846"/>
                <a:gd name="connsiteY0" fmla="*/ 691160 h 788244"/>
                <a:gd name="connsiteX1" fmla="*/ 150640 w 624846"/>
                <a:gd name="connsiteY1" fmla="*/ 533998 h 788244"/>
                <a:gd name="connsiteX2" fmla="*/ 3003 w 624846"/>
                <a:gd name="connsiteY2" fmla="*/ 362548 h 788244"/>
                <a:gd name="connsiteX3" fmla="*/ 307803 w 624846"/>
                <a:gd name="connsiteY3" fmla="*/ 38698 h 788244"/>
                <a:gd name="connsiteX4" fmla="*/ 584028 w 624846"/>
                <a:gd name="connsiteY4" fmla="*/ 29173 h 788244"/>
                <a:gd name="connsiteX5" fmla="*/ 622128 w 624846"/>
                <a:gd name="connsiteY5" fmla="*/ 248248 h 788244"/>
                <a:gd name="connsiteX6" fmla="*/ 571328 w 624846"/>
                <a:gd name="connsiteY6" fmla="*/ 399060 h 788244"/>
                <a:gd name="connsiteX7" fmla="*/ 498303 w 624846"/>
                <a:gd name="connsiteY7" fmla="*/ 514948 h 788244"/>
                <a:gd name="connsiteX8" fmla="*/ 322090 w 624846"/>
                <a:gd name="connsiteY8" fmla="*/ 572098 h 788244"/>
                <a:gd name="connsiteX9" fmla="*/ 336378 w 624846"/>
                <a:gd name="connsiteY9" fmla="*/ 767360 h 788244"/>
                <a:gd name="connsiteX10" fmla="*/ 122065 w 624846"/>
                <a:gd name="connsiteY10" fmla="*/ 776885 h 788244"/>
                <a:gd name="connsiteX11" fmla="*/ 126828 w 624846"/>
                <a:gd name="connsiteY11" fmla="*/ 691160 h 788244"/>
                <a:gd name="connsiteX0" fmla="*/ 126828 w 609931"/>
                <a:gd name="connsiteY0" fmla="*/ 693967 h 791051"/>
                <a:gd name="connsiteX1" fmla="*/ 150640 w 609931"/>
                <a:gd name="connsiteY1" fmla="*/ 536805 h 791051"/>
                <a:gd name="connsiteX2" fmla="*/ 3003 w 609931"/>
                <a:gd name="connsiteY2" fmla="*/ 365355 h 791051"/>
                <a:gd name="connsiteX3" fmla="*/ 307803 w 609931"/>
                <a:gd name="connsiteY3" fmla="*/ 41505 h 791051"/>
                <a:gd name="connsiteX4" fmla="*/ 584028 w 609931"/>
                <a:gd name="connsiteY4" fmla="*/ 31980 h 791051"/>
                <a:gd name="connsiteX5" fmla="*/ 596728 w 609931"/>
                <a:gd name="connsiteY5" fmla="*/ 295505 h 791051"/>
                <a:gd name="connsiteX6" fmla="*/ 571328 w 609931"/>
                <a:gd name="connsiteY6" fmla="*/ 401867 h 791051"/>
                <a:gd name="connsiteX7" fmla="*/ 498303 w 609931"/>
                <a:gd name="connsiteY7" fmla="*/ 517755 h 791051"/>
                <a:gd name="connsiteX8" fmla="*/ 322090 w 609931"/>
                <a:gd name="connsiteY8" fmla="*/ 574905 h 791051"/>
                <a:gd name="connsiteX9" fmla="*/ 336378 w 609931"/>
                <a:gd name="connsiteY9" fmla="*/ 770167 h 791051"/>
                <a:gd name="connsiteX10" fmla="*/ 122065 w 609931"/>
                <a:gd name="connsiteY10" fmla="*/ 779692 h 791051"/>
                <a:gd name="connsiteX11" fmla="*/ 126828 w 609931"/>
                <a:gd name="connsiteY11" fmla="*/ 693967 h 791051"/>
                <a:gd name="connsiteX0" fmla="*/ 126828 w 624026"/>
                <a:gd name="connsiteY0" fmla="*/ 688709 h 785793"/>
                <a:gd name="connsiteX1" fmla="*/ 150640 w 624026"/>
                <a:gd name="connsiteY1" fmla="*/ 531547 h 785793"/>
                <a:gd name="connsiteX2" fmla="*/ 3003 w 624026"/>
                <a:gd name="connsiteY2" fmla="*/ 360097 h 785793"/>
                <a:gd name="connsiteX3" fmla="*/ 307803 w 624026"/>
                <a:gd name="connsiteY3" fmla="*/ 36247 h 785793"/>
                <a:gd name="connsiteX4" fmla="*/ 603078 w 624026"/>
                <a:gd name="connsiteY4" fmla="*/ 36247 h 785793"/>
                <a:gd name="connsiteX5" fmla="*/ 596728 w 624026"/>
                <a:gd name="connsiteY5" fmla="*/ 290247 h 785793"/>
                <a:gd name="connsiteX6" fmla="*/ 571328 w 624026"/>
                <a:gd name="connsiteY6" fmla="*/ 396609 h 785793"/>
                <a:gd name="connsiteX7" fmla="*/ 498303 w 624026"/>
                <a:gd name="connsiteY7" fmla="*/ 512497 h 785793"/>
                <a:gd name="connsiteX8" fmla="*/ 322090 w 624026"/>
                <a:gd name="connsiteY8" fmla="*/ 569647 h 785793"/>
                <a:gd name="connsiteX9" fmla="*/ 336378 w 624026"/>
                <a:gd name="connsiteY9" fmla="*/ 764909 h 785793"/>
                <a:gd name="connsiteX10" fmla="*/ 122065 w 624026"/>
                <a:gd name="connsiteY10" fmla="*/ 774434 h 785793"/>
                <a:gd name="connsiteX11" fmla="*/ 126828 w 624026"/>
                <a:gd name="connsiteY11" fmla="*/ 688709 h 785793"/>
                <a:gd name="connsiteX0" fmla="*/ 126828 w 616785"/>
                <a:gd name="connsiteY0" fmla="*/ 688523 h 785607"/>
                <a:gd name="connsiteX1" fmla="*/ 150640 w 616785"/>
                <a:gd name="connsiteY1" fmla="*/ 531361 h 785607"/>
                <a:gd name="connsiteX2" fmla="*/ 3003 w 616785"/>
                <a:gd name="connsiteY2" fmla="*/ 359911 h 785607"/>
                <a:gd name="connsiteX3" fmla="*/ 307803 w 616785"/>
                <a:gd name="connsiteY3" fmla="*/ 36061 h 785607"/>
                <a:gd name="connsiteX4" fmla="*/ 603078 w 616785"/>
                <a:gd name="connsiteY4" fmla="*/ 36061 h 785607"/>
                <a:gd name="connsiteX5" fmla="*/ 568153 w 616785"/>
                <a:gd name="connsiteY5" fmla="*/ 286886 h 785607"/>
                <a:gd name="connsiteX6" fmla="*/ 571328 w 616785"/>
                <a:gd name="connsiteY6" fmla="*/ 396423 h 785607"/>
                <a:gd name="connsiteX7" fmla="*/ 498303 w 616785"/>
                <a:gd name="connsiteY7" fmla="*/ 512311 h 785607"/>
                <a:gd name="connsiteX8" fmla="*/ 322090 w 616785"/>
                <a:gd name="connsiteY8" fmla="*/ 569461 h 785607"/>
                <a:gd name="connsiteX9" fmla="*/ 336378 w 616785"/>
                <a:gd name="connsiteY9" fmla="*/ 764723 h 785607"/>
                <a:gd name="connsiteX10" fmla="*/ 122065 w 616785"/>
                <a:gd name="connsiteY10" fmla="*/ 774248 h 785607"/>
                <a:gd name="connsiteX11" fmla="*/ 126828 w 616785"/>
                <a:gd name="connsiteY11" fmla="*/ 688523 h 785607"/>
                <a:gd name="connsiteX0" fmla="*/ 126828 w 616785"/>
                <a:gd name="connsiteY0" fmla="*/ 688523 h 785607"/>
                <a:gd name="connsiteX1" fmla="*/ 150640 w 616785"/>
                <a:gd name="connsiteY1" fmla="*/ 531361 h 785607"/>
                <a:gd name="connsiteX2" fmla="*/ 3003 w 616785"/>
                <a:gd name="connsiteY2" fmla="*/ 359911 h 785607"/>
                <a:gd name="connsiteX3" fmla="*/ 307803 w 616785"/>
                <a:gd name="connsiteY3" fmla="*/ 36061 h 785607"/>
                <a:gd name="connsiteX4" fmla="*/ 603078 w 616785"/>
                <a:gd name="connsiteY4" fmla="*/ 36061 h 785607"/>
                <a:gd name="connsiteX5" fmla="*/ 568153 w 616785"/>
                <a:gd name="connsiteY5" fmla="*/ 286886 h 785607"/>
                <a:gd name="connsiteX6" fmla="*/ 571328 w 616785"/>
                <a:gd name="connsiteY6" fmla="*/ 396423 h 785607"/>
                <a:gd name="connsiteX7" fmla="*/ 498303 w 616785"/>
                <a:gd name="connsiteY7" fmla="*/ 512311 h 785607"/>
                <a:gd name="connsiteX8" fmla="*/ 350860 w 616785"/>
                <a:gd name="connsiteY8" fmla="*/ 573797 h 785607"/>
                <a:gd name="connsiteX9" fmla="*/ 336378 w 616785"/>
                <a:gd name="connsiteY9" fmla="*/ 764723 h 785607"/>
                <a:gd name="connsiteX10" fmla="*/ 122065 w 616785"/>
                <a:gd name="connsiteY10" fmla="*/ 774248 h 785607"/>
                <a:gd name="connsiteX11" fmla="*/ 126828 w 616785"/>
                <a:gd name="connsiteY11" fmla="*/ 688523 h 785607"/>
                <a:gd name="connsiteX0" fmla="*/ 126828 w 616785"/>
                <a:gd name="connsiteY0" fmla="*/ 688523 h 804833"/>
                <a:gd name="connsiteX1" fmla="*/ 150640 w 616785"/>
                <a:gd name="connsiteY1" fmla="*/ 531361 h 804833"/>
                <a:gd name="connsiteX2" fmla="*/ 3003 w 616785"/>
                <a:gd name="connsiteY2" fmla="*/ 359911 h 804833"/>
                <a:gd name="connsiteX3" fmla="*/ 307803 w 616785"/>
                <a:gd name="connsiteY3" fmla="*/ 36061 h 804833"/>
                <a:gd name="connsiteX4" fmla="*/ 603078 w 616785"/>
                <a:gd name="connsiteY4" fmla="*/ 36061 h 804833"/>
                <a:gd name="connsiteX5" fmla="*/ 568153 w 616785"/>
                <a:gd name="connsiteY5" fmla="*/ 286886 h 804833"/>
                <a:gd name="connsiteX6" fmla="*/ 571328 w 616785"/>
                <a:gd name="connsiteY6" fmla="*/ 396423 h 804833"/>
                <a:gd name="connsiteX7" fmla="*/ 498303 w 616785"/>
                <a:gd name="connsiteY7" fmla="*/ 512311 h 804833"/>
                <a:gd name="connsiteX8" fmla="*/ 350860 w 616785"/>
                <a:gd name="connsiteY8" fmla="*/ 573797 h 804833"/>
                <a:gd name="connsiteX9" fmla="*/ 378526 w 616785"/>
                <a:gd name="connsiteY9" fmla="*/ 790384 h 804833"/>
                <a:gd name="connsiteX10" fmla="*/ 122065 w 616785"/>
                <a:gd name="connsiteY10" fmla="*/ 774248 h 804833"/>
                <a:gd name="connsiteX11" fmla="*/ 126828 w 616785"/>
                <a:gd name="connsiteY11" fmla="*/ 688523 h 804833"/>
                <a:gd name="connsiteX0" fmla="*/ 126828 w 616785"/>
                <a:gd name="connsiteY0" fmla="*/ 688523 h 804833"/>
                <a:gd name="connsiteX1" fmla="*/ 150640 w 616785"/>
                <a:gd name="connsiteY1" fmla="*/ 531361 h 804833"/>
                <a:gd name="connsiteX2" fmla="*/ 3003 w 616785"/>
                <a:gd name="connsiteY2" fmla="*/ 359911 h 804833"/>
                <a:gd name="connsiteX3" fmla="*/ 307803 w 616785"/>
                <a:gd name="connsiteY3" fmla="*/ 36061 h 804833"/>
                <a:gd name="connsiteX4" fmla="*/ 603078 w 616785"/>
                <a:gd name="connsiteY4" fmla="*/ 36061 h 804833"/>
                <a:gd name="connsiteX5" fmla="*/ 568153 w 616785"/>
                <a:gd name="connsiteY5" fmla="*/ 286886 h 804833"/>
                <a:gd name="connsiteX6" fmla="*/ 571328 w 616785"/>
                <a:gd name="connsiteY6" fmla="*/ 396423 h 804833"/>
                <a:gd name="connsiteX7" fmla="*/ 498303 w 616785"/>
                <a:gd name="connsiteY7" fmla="*/ 512311 h 804833"/>
                <a:gd name="connsiteX8" fmla="*/ 346002 w 616785"/>
                <a:gd name="connsiteY8" fmla="*/ 588412 h 804833"/>
                <a:gd name="connsiteX9" fmla="*/ 378526 w 616785"/>
                <a:gd name="connsiteY9" fmla="*/ 790384 h 804833"/>
                <a:gd name="connsiteX10" fmla="*/ 122065 w 616785"/>
                <a:gd name="connsiteY10" fmla="*/ 774248 h 804833"/>
                <a:gd name="connsiteX11" fmla="*/ 126828 w 616785"/>
                <a:gd name="connsiteY11" fmla="*/ 688523 h 804833"/>
                <a:gd name="connsiteX0" fmla="*/ 126828 w 631916"/>
                <a:gd name="connsiteY0" fmla="*/ 724637 h 840947"/>
                <a:gd name="connsiteX1" fmla="*/ 150640 w 631916"/>
                <a:gd name="connsiteY1" fmla="*/ 567475 h 840947"/>
                <a:gd name="connsiteX2" fmla="*/ 3003 w 631916"/>
                <a:gd name="connsiteY2" fmla="*/ 396025 h 840947"/>
                <a:gd name="connsiteX3" fmla="*/ 307803 w 631916"/>
                <a:gd name="connsiteY3" fmla="*/ 72175 h 840947"/>
                <a:gd name="connsiteX4" fmla="*/ 603078 w 631916"/>
                <a:gd name="connsiteY4" fmla="*/ 72175 h 840947"/>
                <a:gd name="connsiteX5" fmla="*/ 568153 w 631916"/>
                <a:gd name="connsiteY5" fmla="*/ 323000 h 840947"/>
                <a:gd name="connsiteX6" fmla="*/ 571328 w 631916"/>
                <a:gd name="connsiteY6" fmla="*/ 432537 h 840947"/>
                <a:gd name="connsiteX7" fmla="*/ 498303 w 631916"/>
                <a:gd name="connsiteY7" fmla="*/ 548425 h 840947"/>
                <a:gd name="connsiteX8" fmla="*/ 346002 w 631916"/>
                <a:gd name="connsiteY8" fmla="*/ 624526 h 840947"/>
                <a:gd name="connsiteX9" fmla="*/ 378526 w 631916"/>
                <a:gd name="connsiteY9" fmla="*/ 826498 h 840947"/>
                <a:gd name="connsiteX10" fmla="*/ 122065 w 631916"/>
                <a:gd name="connsiteY10" fmla="*/ 810362 h 840947"/>
                <a:gd name="connsiteX11" fmla="*/ 126828 w 631916"/>
                <a:gd name="connsiteY11" fmla="*/ 724637 h 840947"/>
                <a:gd name="connsiteX0" fmla="*/ 126828 w 597969"/>
                <a:gd name="connsiteY0" fmla="*/ 698294 h 814604"/>
                <a:gd name="connsiteX1" fmla="*/ 150640 w 597969"/>
                <a:gd name="connsiteY1" fmla="*/ 541132 h 814604"/>
                <a:gd name="connsiteX2" fmla="*/ 3003 w 597969"/>
                <a:gd name="connsiteY2" fmla="*/ 369682 h 814604"/>
                <a:gd name="connsiteX3" fmla="*/ 307803 w 597969"/>
                <a:gd name="connsiteY3" fmla="*/ 45832 h 814604"/>
                <a:gd name="connsiteX4" fmla="*/ 561219 w 597969"/>
                <a:gd name="connsiteY4" fmla="*/ 87706 h 814604"/>
                <a:gd name="connsiteX5" fmla="*/ 568153 w 597969"/>
                <a:gd name="connsiteY5" fmla="*/ 296657 h 814604"/>
                <a:gd name="connsiteX6" fmla="*/ 571328 w 597969"/>
                <a:gd name="connsiteY6" fmla="*/ 406194 h 814604"/>
                <a:gd name="connsiteX7" fmla="*/ 498303 w 597969"/>
                <a:gd name="connsiteY7" fmla="*/ 522082 h 814604"/>
                <a:gd name="connsiteX8" fmla="*/ 346002 w 597969"/>
                <a:gd name="connsiteY8" fmla="*/ 598183 h 814604"/>
                <a:gd name="connsiteX9" fmla="*/ 378526 w 597969"/>
                <a:gd name="connsiteY9" fmla="*/ 800155 h 814604"/>
                <a:gd name="connsiteX10" fmla="*/ 122065 w 597969"/>
                <a:gd name="connsiteY10" fmla="*/ 784019 h 814604"/>
                <a:gd name="connsiteX11" fmla="*/ 126828 w 597969"/>
                <a:gd name="connsiteY11" fmla="*/ 698294 h 814604"/>
                <a:gd name="connsiteX0" fmla="*/ 126828 w 597969"/>
                <a:gd name="connsiteY0" fmla="*/ 698294 h 814604"/>
                <a:gd name="connsiteX1" fmla="*/ 150640 w 597969"/>
                <a:gd name="connsiteY1" fmla="*/ 541132 h 814604"/>
                <a:gd name="connsiteX2" fmla="*/ 3003 w 597969"/>
                <a:gd name="connsiteY2" fmla="*/ 369682 h 814604"/>
                <a:gd name="connsiteX3" fmla="*/ 307803 w 597969"/>
                <a:gd name="connsiteY3" fmla="*/ 45832 h 814604"/>
                <a:gd name="connsiteX4" fmla="*/ 561219 w 597969"/>
                <a:gd name="connsiteY4" fmla="*/ 87706 h 814604"/>
                <a:gd name="connsiteX5" fmla="*/ 568153 w 597969"/>
                <a:gd name="connsiteY5" fmla="*/ 296657 h 814604"/>
                <a:gd name="connsiteX6" fmla="*/ 571328 w 597969"/>
                <a:gd name="connsiteY6" fmla="*/ 406194 h 814604"/>
                <a:gd name="connsiteX7" fmla="*/ 498303 w 597969"/>
                <a:gd name="connsiteY7" fmla="*/ 522082 h 814604"/>
                <a:gd name="connsiteX8" fmla="*/ 352077 w 597969"/>
                <a:gd name="connsiteY8" fmla="*/ 588703 h 814604"/>
                <a:gd name="connsiteX9" fmla="*/ 378526 w 597969"/>
                <a:gd name="connsiteY9" fmla="*/ 800155 h 814604"/>
                <a:gd name="connsiteX10" fmla="*/ 122065 w 597969"/>
                <a:gd name="connsiteY10" fmla="*/ 784019 h 814604"/>
                <a:gd name="connsiteX11" fmla="*/ 126828 w 597969"/>
                <a:gd name="connsiteY11" fmla="*/ 698294 h 814604"/>
                <a:gd name="connsiteX0" fmla="*/ 90877 w 597873"/>
                <a:gd name="connsiteY0" fmla="*/ 722591 h 813814"/>
                <a:gd name="connsiteX1" fmla="*/ 150544 w 597873"/>
                <a:gd name="connsiteY1" fmla="*/ 541132 h 813814"/>
                <a:gd name="connsiteX2" fmla="*/ 2907 w 597873"/>
                <a:gd name="connsiteY2" fmla="*/ 369682 h 813814"/>
                <a:gd name="connsiteX3" fmla="*/ 307707 w 597873"/>
                <a:gd name="connsiteY3" fmla="*/ 45832 h 813814"/>
                <a:gd name="connsiteX4" fmla="*/ 561123 w 597873"/>
                <a:gd name="connsiteY4" fmla="*/ 87706 h 813814"/>
                <a:gd name="connsiteX5" fmla="*/ 568057 w 597873"/>
                <a:gd name="connsiteY5" fmla="*/ 296657 h 813814"/>
                <a:gd name="connsiteX6" fmla="*/ 571232 w 597873"/>
                <a:gd name="connsiteY6" fmla="*/ 406194 h 813814"/>
                <a:gd name="connsiteX7" fmla="*/ 498207 w 597873"/>
                <a:gd name="connsiteY7" fmla="*/ 522082 h 813814"/>
                <a:gd name="connsiteX8" fmla="*/ 351981 w 597873"/>
                <a:gd name="connsiteY8" fmla="*/ 588703 h 813814"/>
                <a:gd name="connsiteX9" fmla="*/ 378430 w 597873"/>
                <a:gd name="connsiteY9" fmla="*/ 800155 h 813814"/>
                <a:gd name="connsiteX10" fmla="*/ 121969 w 597873"/>
                <a:gd name="connsiteY10" fmla="*/ 784019 h 813814"/>
                <a:gd name="connsiteX11" fmla="*/ 90877 w 597873"/>
                <a:gd name="connsiteY11" fmla="*/ 722591 h 813814"/>
                <a:gd name="connsiteX0" fmla="*/ 92773 w 599769"/>
                <a:gd name="connsiteY0" fmla="*/ 722591 h 813815"/>
                <a:gd name="connsiteX1" fmla="*/ 120834 w 599769"/>
                <a:gd name="connsiteY1" fmla="*/ 548247 h 813815"/>
                <a:gd name="connsiteX2" fmla="*/ 4803 w 599769"/>
                <a:gd name="connsiteY2" fmla="*/ 369682 h 813815"/>
                <a:gd name="connsiteX3" fmla="*/ 309603 w 599769"/>
                <a:gd name="connsiteY3" fmla="*/ 45832 h 813815"/>
                <a:gd name="connsiteX4" fmla="*/ 563019 w 599769"/>
                <a:gd name="connsiteY4" fmla="*/ 87706 h 813815"/>
                <a:gd name="connsiteX5" fmla="*/ 569953 w 599769"/>
                <a:gd name="connsiteY5" fmla="*/ 296657 h 813815"/>
                <a:gd name="connsiteX6" fmla="*/ 573128 w 599769"/>
                <a:gd name="connsiteY6" fmla="*/ 406194 h 813815"/>
                <a:gd name="connsiteX7" fmla="*/ 500103 w 599769"/>
                <a:gd name="connsiteY7" fmla="*/ 522082 h 813815"/>
                <a:gd name="connsiteX8" fmla="*/ 353877 w 599769"/>
                <a:gd name="connsiteY8" fmla="*/ 588703 h 813815"/>
                <a:gd name="connsiteX9" fmla="*/ 380326 w 599769"/>
                <a:gd name="connsiteY9" fmla="*/ 800155 h 813815"/>
                <a:gd name="connsiteX10" fmla="*/ 123865 w 599769"/>
                <a:gd name="connsiteY10" fmla="*/ 784019 h 813815"/>
                <a:gd name="connsiteX11" fmla="*/ 92773 w 599769"/>
                <a:gd name="connsiteY11" fmla="*/ 722591 h 813815"/>
                <a:gd name="connsiteX0" fmla="*/ 92773 w 608453"/>
                <a:gd name="connsiteY0" fmla="*/ 714770 h 805994"/>
                <a:gd name="connsiteX1" fmla="*/ 120834 w 608453"/>
                <a:gd name="connsiteY1" fmla="*/ 540426 h 805994"/>
                <a:gd name="connsiteX2" fmla="*/ 4803 w 608453"/>
                <a:gd name="connsiteY2" fmla="*/ 361861 h 805994"/>
                <a:gd name="connsiteX3" fmla="*/ 309603 w 608453"/>
                <a:gd name="connsiteY3" fmla="*/ 38011 h 805994"/>
                <a:gd name="connsiteX4" fmla="*/ 563019 w 608453"/>
                <a:gd name="connsiteY4" fmla="*/ 79885 h 805994"/>
                <a:gd name="connsiteX5" fmla="*/ 569953 w 608453"/>
                <a:gd name="connsiteY5" fmla="*/ 288836 h 805994"/>
                <a:gd name="connsiteX6" fmla="*/ 573128 w 608453"/>
                <a:gd name="connsiteY6" fmla="*/ 398373 h 805994"/>
                <a:gd name="connsiteX7" fmla="*/ 500103 w 608453"/>
                <a:gd name="connsiteY7" fmla="*/ 514261 h 805994"/>
                <a:gd name="connsiteX8" fmla="*/ 353877 w 608453"/>
                <a:gd name="connsiteY8" fmla="*/ 580882 h 805994"/>
                <a:gd name="connsiteX9" fmla="*/ 380326 w 608453"/>
                <a:gd name="connsiteY9" fmla="*/ 792334 h 805994"/>
                <a:gd name="connsiteX10" fmla="*/ 123865 w 608453"/>
                <a:gd name="connsiteY10" fmla="*/ 776198 h 805994"/>
                <a:gd name="connsiteX11" fmla="*/ 92773 w 608453"/>
                <a:gd name="connsiteY11" fmla="*/ 714770 h 805994"/>
                <a:gd name="connsiteX0" fmla="*/ 92773 w 594798"/>
                <a:gd name="connsiteY0" fmla="*/ 765835 h 857059"/>
                <a:gd name="connsiteX1" fmla="*/ 120834 w 594798"/>
                <a:gd name="connsiteY1" fmla="*/ 591491 h 857059"/>
                <a:gd name="connsiteX2" fmla="*/ 4803 w 594798"/>
                <a:gd name="connsiteY2" fmla="*/ 412926 h 857059"/>
                <a:gd name="connsiteX3" fmla="*/ 309603 w 594798"/>
                <a:gd name="connsiteY3" fmla="*/ 89076 h 857059"/>
                <a:gd name="connsiteX4" fmla="*/ 544456 w 594798"/>
                <a:gd name="connsiteY4" fmla="*/ 52637 h 857059"/>
                <a:gd name="connsiteX5" fmla="*/ 569953 w 594798"/>
                <a:gd name="connsiteY5" fmla="*/ 339901 h 857059"/>
                <a:gd name="connsiteX6" fmla="*/ 573128 w 594798"/>
                <a:gd name="connsiteY6" fmla="*/ 449438 h 857059"/>
                <a:gd name="connsiteX7" fmla="*/ 500103 w 594798"/>
                <a:gd name="connsiteY7" fmla="*/ 565326 h 857059"/>
                <a:gd name="connsiteX8" fmla="*/ 353877 w 594798"/>
                <a:gd name="connsiteY8" fmla="*/ 631947 h 857059"/>
                <a:gd name="connsiteX9" fmla="*/ 380326 w 594798"/>
                <a:gd name="connsiteY9" fmla="*/ 843399 h 857059"/>
                <a:gd name="connsiteX10" fmla="*/ 123865 w 594798"/>
                <a:gd name="connsiteY10" fmla="*/ 827263 h 857059"/>
                <a:gd name="connsiteX11" fmla="*/ 92773 w 594798"/>
                <a:gd name="connsiteY11" fmla="*/ 765835 h 85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4798" h="857059">
                  <a:moveTo>
                    <a:pt x="92773" y="765835"/>
                  </a:moveTo>
                  <a:cubicBezTo>
                    <a:pt x="92268" y="726540"/>
                    <a:pt x="135496" y="650309"/>
                    <a:pt x="120834" y="591491"/>
                  </a:cubicBezTo>
                  <a:cubicBezTo>
                    <a:pt x="106172" y="532673"/>
                    <a:pt x="-26659" y="496662"/>
                    <a:pt x="4803" y="412926"/>
                  </a:cubicBezTo>
                  <a:cubicBezTo>
                    <a:pt x="36265" y="329190"/>
                    <a:pt x="219661" y="149124"/>
                    <a:pt x="309603" y="89076"/>
                  </a:cubicBezTo>
                  <a:cubicBezTo>
                    <a:pt x="399545" y="29028"/>
                    <a:pt x="445544" y="-56824"/>
                    <a:pt x="544456" y="52637"/>
                  </a:cubicBezTo>
                  <a:cubicBezTo>
                    <a:pt x="643368" y="162098"/>
                    <a:pt x="565174" y="273768"/>
                    <a:pt x="569953" y="339901"/>
                  </a:cubicBezTo>
                  <a:cubicBezTo>
                    <a:pt x="574732" y="406035"/>
                    <a:pt x="584770" y="411867"/>
                    <a:pt x="573128" y="449438"/>
                  </a:cubicBezTo>
                  <a:cubicBezTo>
                    <a:pt x="561486" y="487009"/>
                    <a:pt x="536645" y="534908"/>
                    <a:pt x="500103" y="565326"/>
                  </a:cubicBezTo>
                  <a:cubicBezTo>
                    <a:pt x="463561" y="595744"/>
                    <a:pt x="373840" y="585602"/>
                    <a:pt x="353877" y="631947"/>
                  </a:cubicBezTo>
                  <a:cubicBezTo>
                    <a:pt x="333914" y="678292"/>
                    <a:pt x="410488" y="810062"/>
                    <a:pt x="380326" y="843399"/>
                  </a:cubicBezTo>
                  <a:cubicBezTo>
                    <a:pt x="350164" y="876736"/>
                    <a:pt x="171791" y="840190"/>
                    <a:pt x="123865" y="827263"/>
                  </a:cubicBezTo>
                  <a:cubicBezTo>
                    <a:pt x="75940" y="814336"/>
                    <a:pt x="93278" y="805130"/>
                    <a:pt x="92773" y="765835"/>
                  </a:cubicBezTo>
                  <a:close/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  <p:sp>
          <p:nvSpPr>
            <p:cNvPr id="81" name="자유형 80"/>
            <p:cNvSpPr/>
            <p:nvPr/>
          </p:nvSpPr>
          <p:spPr>
            <a:xfrm rot="20819454" flipH="1">
              <a:off x="10342315" y="3777850"/>
              <a:ext cx="151387" cy="118063"/>
            </a:xfrm>
            <a:custGeom>
              <a:avLst/>
              <a:gdLst>
                <a:gd name="connsiteX0" fmla="*/ 114379 w 114413"/>
                <a:gd name="connsiteY0" fmla="*/ 16669 h 95360"/>
                <a:gd name="connsiteX1" fmla="*/ 42941 w 114413"/>
                <a:gd name="connsiteY1" fmla="*/ 0 h 95360"/>
                <a:gd name="connsiteX2" fmla="*/ 79 w 114413"/>
                <a:gd name="connsiteY2" fmla="*/ 16669 h 95360"/>
                <a:gd name="connsiteX3" fmla="*/ 33416 w 114413"/>
                <a:gd name="connsiteY3" fmla="*/ 95250 h 95360"/>
                <a:gd name="connsiteX4" fmla="*/ 114379 w 114413"/>
                <a:gd name="connsiteY4" fmla="*/ 16669 h 95360"/>
                <a:gd name="connsiteX0" fmla="*/ 114379 w 205819"/>
                <a:gd name="connsiteY0" fmla="*/ 16669 h 108109"/>
                <a:gd name="connsiteX1" fmla="*/ 42941 w 205819"/>
                <a:gd name="connsiteY1" fmla="*/ 0 h 108109"/>
                <a:gd name="connsiteX2" fmla="*/ 79 w 205819"/>
                <a:gd name="connsiteY2" fmla="*/ 16669 h 108109"/>
                <a:gd name="connsiteX3" fmla="*/ 33416 w 205819"/>
                <a:gd name="connsiteY3" fmla="*/ 95250 h 108109"/>
                <a:gd name="connsiteX4" fmla="*/ 205819 w 205819"/>
                <a:gd name="connsiteY4" fmla="*/ 108109 h 108109"/>
                <a:gd name="connsiteX0" fmla="*/ 114379 w 205819"/>
                <a:gd name="connsiteY0" fmla="*/ 16669 h 132464"/>
                <a:gd name="connsiteX1" fmla="*/ 42941 w 205819"/>
                <a:gd name="connsiteY1" fmla="*/ 0 h 132464"/>
                <a:gd name="connsiteX2" fmla="*/ 79 w 205819"/>
                <a:gd name="connsiteY2" fmla="*/ 16669 h 132464"/>
                <a:gd name="connsiteX3" fmla="*/ 33416 w 205819"/>
                <a:gd name="connsiteY3" fmla="*/ 95250 h 132464"/>
                <a:gd name="connsiteX4" fmla="*/ 205819 w 205819"/>
                <a:gd name="connsiteY4" fmla="*/ 108109 h 132464"/>
                <a:gd name="connsiteX0" fmla="*/ 114399 w 114433"/>
                <a:gd name="connsiteY0" fmla="*/ 16669 h 95728"/>
                <a:gd name="connsiteX1" fmla="*/ 42961 w 114433"/>
                <a:gd name="connsiteY1" fmla="*/ 0 h 95728"/>
                <a:gd name="connsiteX2" fmla="*/ 99 w 114433"/>
                <a:gd name="connsiteY2" fmla="*/ 16669 h 95728"/>
                <a:gd name="connsiteX3" fmla="*/ 33436 w 114433"/>
                <a:gd name="connsiteY3" fmla="*/ 95250 h 95728"/>
                <a:gd name="connsiteX4" fmla="*/ 103445 w 114433"/>
                <a:gd name="connsiteY4" fmla="*/ 31909 h 95728"/>
                <a:gd name="connsiteX0" fmla="*/ 114399 w 114399"/>
                <a:gd name="connsiteY0" fmla="*/ 16975 h 96034"/>
                <a:gd name="connsiteX1" fmla="*/ 42961 w 114399"/>
                <a:gd name="connsiteY1" fmla="*/ 306 h 96034"/>
                <a:gd name="connsiteX2" fmla="*/ 99 w 114399"/>
                <a:gd name="connsiteY2" fmla="*/ 16975 h 96034"/>
                <a:gd name="connsiteX3" fmla="*/ 33436 w 114399"/>
                <a:gd name="connsiteY3" fmla="*/ 95556 h 96034"/>
                <a:gd name="connsiteX4" fmla="*/ 103445 w 114399"/>
                <a:gd name="connsiteY4" fmla="*/ 32215 h 96034"/>
                <a:gd name="connsiteX0" fmla="*/ 114391 w 114391"/>
                <a:gd name="connsiteY0" fmla="*/ 16975 h 95601"/>
                <a:gd name="connsiteX1" fmla="*/ 42953 w 114391"/>
                <a:gd name="connsiteY1" fmla="*/ 306 h 95601"/>
                <a:gd name="connsiteX2" fmla="*/ 91 w 114391"/>
                <a:gd name="connsiteY2" fmla="*/ 16975 h 95601"/>
                <a:gd name="connsiteX3" fmla="*/ 33428 w 114391"/>
                <a:gd name="connsiteY3" fmla="*/ 95556 h 95601"/>
                <a:gd name="connsiteX4" fmla="*/ 91530 w 114391"/>
                <a:gd name="connsiteY4" fmla="*/ 22690 h 95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91" h="95601">
                  <a:moveTo>
                    <a:pt x="114391" y="16975"/>
                  </a:moveTo>
                  <a:cubicBezTo>
                    <a:pt x="89785" y="-3663"/>
                    <a:pt x="62003" y="306"/>
                    <a:pt x="42953" y="306"/>
                  </a:cubicBezTo>
                  <a:cubicBezTo>
                    <a:pt x="23903" y="306"/>
                    <a:pt x="1678" y="1100"/>
                    <a:pt x="91" y="16975"/>
                  </a:cubicBezTo>
                  <a:cubicBezTo>
                    <a:pt x="-1497" y="32850"/>
                    <a:pt x="18188" y="94604"/>
                    <a:pt x="33428" y="95556"/>
                  </a:cubicBezTo>
                  <a:cubicBezTo>
                    <a:pt x="48668" y="96508"/>
                    <a:pt x="58033" y="82856"/>
                    <a:pt x="91530" y="2269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  <p:sp>
          <p:nvSpPr>
            <p:cNvPr id="82" name="자유형 81"/>
            <p:cNvSpPr/>
            <p:nvPr/>
          </p:nvSpPr>
          <p:spPr>
            <a:xfrm rot="20819454" flipH="1">
              <a:off x="10096262" y="2739034"/>
              <a:ext cx="1216922" cy="1256362"/>
            </a:xfrm>
            <a:custGeom>
              <a:avLst/>
              <a:gdLst>
                <a:gd name="connsiteX0" fmla="*/ 338507 w 896313"/>
                <a:gd name="connsiteY0" fmla="*/ 758996 h 767846"/>
                <a:gd name="connsiteX1" fmla="*/ 143245 w 896313"/>
                <a:gd name="connsiteY1" fmla="*/ 668509 h 767846"/>
                <a:gd name="connsiteX2" fmla="*/ 19420 w 896313"/>
                <a:gd name="connsiteY2" fmla="*/ 487534 h 767846"/>
                <a:gd name="connsiteX3" fmla="*/ 28945 w 896313"/>
                <a:gd name="connsiteY3" fmla="*/ 173209 h 767846"/>
                <a:gd name="connsiteX4" fmla="*/ 290882 w 896313"/>
                <a:gd name="connsiteY4" fmla="*/ 16046 h 767846"/>
                <a:gd name="connsiteX5" fmla="*/ 624257 w 896313"/>
                <a:gd name="connsiteY5" fmla="*/ 20809 h 767846"/>
                <a:gd name="connsiteX6" fmla="*/ 752845 w 896313"/>
                <a:gd name="connsiteY6" fmla="*/ 154159 h 767846"/>
                <a:gd name="connsiteX7" fmla="*/ 871907 w 896313"/>
                <a:gd name="connsiteY7" fmla="*/ 154159 h 767846"/>
                <a:gd name="connsiteX8" fmla="*/ 809995 w 896313"/>
                <a:gd name="connsiteY8" fmla="*/ 220834 h 767846"/>
                <a:gd name="connsiteX9" fmla="*/ 895720 w 896313"/>
                <a:gd name="connsiteY9" fmla="*/ 249409 h 767846"/>
                <a:gd name="connsiteX10" fmla="*/ 757607 w 896313"/>
                <a:gd name="connsiteY10" fmla="*/ 282746 h 767846"/>
                <a:gd name="connsiteX11" fmla="*/ 567107 w 896313"/>
                <a:gd name="connsiteY11" fmla="*/ 306559 h 767846"/>
                <a:gd name="connsiteX12" fmla="*/ 414707 w 896313"/>
                <a:gd name="connsiteY12" fmla="*/ 454196 h 767846"/>
                <a:gd name="connsiteX13" fmla="*/ 338507 w 896313"/>
                <a:gd name="connsiteY13" fmla="*/ 758996 h 767846"/>
                <a:gd name="connsiteX0" fmla="*/ 338507 w 896313"/>
                <a:gd name="connsiteY0" fmla="*/ 833302 h 842152"/>
                <a:gd name="connsiteX1" fmla="*/ 143245 w 896313"/>
                <a:gd name="connsiteY1" fmla="*/ 742815 h 842152"/>
                <a:gd name="connsiteX2" fmla="*/ 19420 w 896313"/>
                <a:gd name="connsiteY2" fmla="*/ 561840 h 842152"/>
                <a:gd name="connsiteX3" fmla="*/ 28945 w 896313"/>
                <a:gd name="connsiteY3" fmla="*/ 247515 h 842152"/>
                <a:gd name="connsiteX4" fmla="*/ 290882 w 896313"/>
                <a:gd name="connsiteY4" fmla="*/ 90352 h 842152"/>
                <a:gd name="connsiteX5" fmla="*/ 581394 w 896313"/>
                <a:gd name="connsiteY5" fmla="*/ 4627 h 842152"/>
                <a:gd name="connsiteX6" fmla="*/ 752845 w 896313"/>
                <a:gd name="connsiteY6" fmla="*/ 228465 h 842152"/>
                <a:gd name="connsiteX7" fmla="*/ 871907 w 896313"/>
                <a:gd name="connsiteY7" fmla="*/ 228465 h 842152"/>
                <a:gd name="connsiteX8" fmla="*/ 809995 w 896313"/>
                <a:gd name="connsiteY8" fmla="*/ 295140 h 842152"/>
                <a:gd name="connsiteX9" fmla="*/ 895720 w 896313"/>
                <a:gd name="connsiteY9" fmla="*/ 323715 h 842152"/>
                <a:gd name="connsiteX10" fmla="*/ 757607 w 896313"/>
                <a:gd name="connsiteY10" fmla="*/ 357052 h 842152"/>
                <a:gd name="connsiteX11" fmla="*/ 567107 w 896313"/>
                <a:gd name="connsiteY11" fmla="*/ 380865 h 842152"/>
                <a:gd name="connsiteX12" fmla="*/ 414707 w 896313"/>
                <a:gd name="connsiteY12" fmla="*/ 528502 h 842152"/>
                <a:gd name="connsiteX13" fmla="*/ 338507 w 896313"/>
                <a:gd name="connsiteY13" fmla="*/ 833302 h 842152"/>
                <a:gd name="connsiteX0" fmla="*/ 335756 w 893562"/>
                <a:gd name="connsiteY0" fmla="*/ 833821 h 842671"/>
                <a:gd name="connsiteX1" fmla="*/ 140494 w 893562"/>
                <a:gd name="connsiteY1" fmla="*/ 743334 h 842671"/>
                <a:gd name="connsiteX2" fmla="*/ 16669 w 893562"/>
                <a:gd name="connsiteY2" fmla="*/ 562359 h 842671"/>
                <a:gd name="connsiteX3" fmla="*/ 26194 w 893562"/>
                <a:gd name="connsiteY3" fmla="*/ 248034 h 842671"/>
                <a:gd name="connsiteX4" fmla="*/ 245268 w 893562"/>
                <a:gd name="connsiteY4" fmla="*/ 86109 h 842671"/>
                <a:gd name="connsiteX5" fmla="*/ 578643 w 893562"/>
                <a:gd name="connsiteY5" fmla="*/ 5146 h 842671"/>
                <a:gd name="connsiteX6" fmla="*/ 750094 w 893562"/>
                <a:gd name="connsiteY6" fmla="*/ 228984 h 842671"/>
                <a:gd name="connsiteX7" fmla="*/ 869156 w 893562"/>
                <a:gd name="connsiteY7" fmla="*/ 228984 h 842671"/>
                <a:gd name="connsiteX8" fmla="*/ 807244 w 893562"/>
                <a:gd name="connsiteY8" fmla="*/ 295659 h 842671"/>
                <a:gd name="connsiteX9" fmla="*/ 892969 w 893562"/>
                <a:gd name="connsiteY9" fmla="*/ 324234 h 842671"/>
                <a:gd name="connsiteX10" fmla="*/ 754856 w 893562"/>
                <a:gd name="connsiteY10" fmla="*/ 357571 h 842671"/>
                <a:gd name="connsiteX11" fmla="*/ 564356 w 893562"/>
                <a:gd name="connsiteY11" fmla="*/ 381384 h 842671"/>
                <a:gd name="connsiteX12" fmla="*/ 411956 w 893562"/>
                <a:gd name="connsiteY12" fmla="*/ 529021 h 842671"/>
                <a:gd name="connsiteX13" fmla="*/ 335756 w 893562"/>
                <a:gd name="connsiteY13" fmla="*/ 833821 h 842671"/>
                <a:gd name="connsiteX0" fmla="*/ 335756 w 893562"/>
                <a:gd name="connsiteY0" fmla="*/ 811572 h 820422"/>
                <a:gd name="connsiteX1" fmla="*/ 140494 w 893562"/>
                <a:gd name="connsiteY1" fmla="*/ 721085 h 820422"/>
                <a:gd name="connsiteX2" fmla="*/ 16669 w 893562"/>
                <a:gd name="connsiteY2" fmla="*/ 540110 h 820422"/>
                <a:gd name="connsiteX3" fmla="*/ 26194 w 893562"/>
                <a:gd name="connsiteY3" fmla="*/ 225785 h 820422"/>
                <a:gd name="connsiteX4" fmla="*/ 245268 w 893562"/>
                <a:gd name="connsiteY4" fmla="*/ 63860 h 820422"/>
                <a:gd name="connsiteX5" fmla="*/ 573880 w 893562"/>
                <a:gd name="connsiteY5" fmla="*/ 6709 h 820422"/>
                <a:gd name="connsiteX6" fmla="*/ 750094 w 893562"/>
                <a:gd name="connsiteY6" fmla="*/ 206735 h 820422"/>
                <a:gd name="connsiteX7" fmla="*/ 869156 w 893562"/>
                <a:gd name="connsiteY7" fmla="*/ 206735 h 820422"/>
                <a:gd name="connsiteX8" fmla="*/ 807244 w 893562"/>
                <a:gd name="connsiteY8" fmla="*/ 273410 h 820422"/>
                <a:gd name="connsiteX9" fmla="*/ 892969 w 893562"/>
                <a:gd name="connsiteY9" fmla="*/ 301985 h 820422"/>
                <a:gd name="connsiteX10" fmla="*/ 754856 w 893562"/>
                <a:gd name="connsiteY10" fmla="*/ 335322 h 820422"/>
                <a:gd name="connsiteX11" fmla="*/ 564356 w 893562"/>
                <a:gd name="connsiteY11" fmla="*/ 359135 h 820422"/>
                <a:gd name="connsiteX12" fmla="*/ 411956 w 893562"/>
                <a:gd name="connsiteY12" fmla="*/ 506772 h 820422"/>
                <a:gd name="connsiteX13" fmla="*/ 335756 w 893562"/>
                <a:gd name="connsiteY13" fmla="*/ 811572 h 820422"/>
                <a:gd name="connsiteX0" fmla="*/ 325742 w 883548"/>
                <a:gd name="connsiteY0" fmla="*/ 811955 h 820805"/>
                <a:gd name="connsiteX1" fmla="*/ 130480 w 883548"/>
                <a:gd name="connsiteY1" fmla="*/ 721468 h 820805"/>
                <a:gd name="connsiteX2" fmla="*/ 6655 w 883548"/>
                <a:gd name="connsiteY2" fmla="*/ 540493 h 820805"/>
                <a:gd name="connsiteX3" fmla="*/ 39993 w 883548"/>
                <a:gd name="connsiteY3" fmla="*/ 249980 h 820805"/>
                <a:gd name="connsiteX4" fmla="*/ 235254 w 883548"/>
                <a:gd name="connsiteY4" fmla="*/ 64243 h 820805"/>
                <a:gd name="connsiteX5" fmla="*/ 563866 w 883548"/>
                <a:gd name="connsiteY5" fmla="*/ 7092 h 820805"/>
                <a:gd name="connsiteX6" fmla="*/ 740080 w 883548"/>
                <a:gd name="connsiteY6" fmla="*/ 207118 h 820805"/>
                <a:gd name="connsiteX7" fmla="*/ 859142 w 883548"/>
                <a:gd name="connsiteY7" fmla="*/ 207118 h 820805"/>
                <a:gd name="connsiteX8" fmla="*/ 797230 w 883548"/>
                <a:gd name="connsiteY8" fmla="*/ 273793 h 820805"/>
                <a:gd name="connsiteX9" fmla="*/ 882955 w 883548"/>
                <a:gd name="connsiteY9" fmla="*/ 302368 h 820805"/>
                <a:gd name="connsiteX10" fmla="*/ 744842 w 883548"/>
                <a:gd name="connsiteY10" fmla="*/ 335705 h 820805"/>
                <a:gd name="connsiteX11" fmla="*/ 554342 w 883548"/>
                <a:gd name="connsiteY11" fmla="*/ 359518 h 820805"/>
                <a:gd name="connsiteX12" fmla="*/ 401942 w 883548"/>
                <a:gd name="connsiteY12" fmla="*/ 507155 h 820805"/>
                <a:gd name="connsiteX13" fmla="*/ 325742 w 883548"/>
                <a:gd name="connsiteY13" fmla="*/ 811955 h 820805"/>
                <a:gd name="connsiteX0" fmla="*/ 325742 w 883548"/>
                <a:gd name="connsiteY0" fmla="*/ 811955 h 820805"/>
                <a:gd name="connsiteX1" fmla="*/ 130480 w 883548"/>
                <a:gd name="connsiteY1" fmla="*/ 721468 h 820805"/>
                <a:gd name="connsiteX2" fmla="*/ 6655 w 883548"/>
                <a:gd name="connsiteY2" fmla="*/ 540493 h 820805"/>
                <a:gd name="connsiteX3" fmla="*/ 39993 w 883548"/>
                <a:gd name="connsiteY3" fmla="*/ 249980 h 820805"/>
                <a:gd name="connsiteX4" fmla="*/ 235254 w 883548"/>
                <a:gd name="connsiteY4" fmla="*/ 64243 h 820805"/>
                <a:gd name="connsiteX5" fmla="*/ 563866 w 883548"/>
                <a:gd name="connsiteY5" fmla="*/ 7092 h 820805"/>
                <a:gd name="connsiteX6" fmla="*/ 740080 w 883548"/>
                <a:gd name="connsiteY6" fmla="*/ 207118 h 820805"/>
                <a:gd name="connsiteX7" fmla="*/ 859142 w 883548"/>
                <a:gd name="connsiteY7" fmla="*/ 207118 h 820805"/>
                <a:gd name="connsiteX8" fmla="*/ 797230 w 883548"/>
                <a:gd name="connsiteY8" fmla="*/ 273793 h 820805"/>
                <a:gd name="connsiteX9" fmla="*/ 882955 w 883548"/>
                <a:gd name="connsiteY9" fmla="*/ 302368 h 820805"/>
                <a:gd name="connsiteX10" fmla="*/ 744842 w 883548"/>
                <a:gd name="connsiteY10" fmla="*/ 335705 h 820805"/>
                <a:gd name="connsiteX11" fmla="*/ 554342 w 883548"/>
                <a:gd name="connsiteY11" fmla="*/ 359518 h 820805"/>
                <a:gd name="connsiteX12" fmla="*/ 401942 w 883548"/>
                <a:gd name="connsiteY12" fmla="*/ 507155 h 820805"/>
                <a:gd name="connsiteX13" fmla="*/ 325742 w 883548"/>
                <a:gd name="connsiteY13" fmla="*/ 811955 h 820805"/>
                <a:gd name="connsiteX0" fmla="*/ 327838 w 885644"/>
                <a:gd name="connsiteY0" fmla="*/ 811955 h 820171"/>
                <a:gd name="connsiteX1" fmla="*/ 161151 w 885644"/>
                <a:gd name="connsiteY1" fmla="*/ 716706 h 820171"/>
                <a:gd name="connsiteX2" fmla="*/ 8751 w 885644"/>
                <a:gd name="connsiteY2" fmla="*/ 540493 h 820171"/>
                <a:gd name="connsiteX3" fmla="*/ 42089 w 885644"/>
                <a:gd name="connsiteY3" fmla="*/ 249980 h 820171"/>
                <a:gd name="connsiteX4" fmla="*/ 237350 w 885644"/>
                <a:gd name="connsiteY4" fmla="*/ 64243 h 820171"/>
                <a:gd name="connsiteX5" fmla="*/ 565962 w 885644"/>
                <a:gd name="connsiteY5" fmla="*/ 7092 h 820171"/>
                <a:gd name="connsiteX6" fmla="*/ 742176 w 885644"/>
                <a:gd name="connsiteY6" fmla="*/ 207118 h 820171"/>
                <a:gd name="connsiteX7" fmla="*/ 861238 w 885644"/>
                <a:gd name="connsiteY7" fmla="*/ 207118 h 820171"/>
                <a:gd name="connsiteX8" fmla="*/ 799326 w 885644"/>
                <a:gd name="connsiteY8" fmla="*/ 273793 h 820171"/>
                <a:gd name="connsiteX9" fmla="*/ 885051 w 885644"/>
                <a:gd name="connsiteY9" fmla="*/ 302368 h 820171"/>
                <a:gd name="connsiteX10" fmla="*/ 746938 w 885644"/>
                <a:gd name="connsiteY10" fmla="*/ 335705 h 820171"/>
                <a:gd name="connsiteX11" fmla="*/ 556438 w 885644"/>
                <a:gd name="connsiteY11" fmla="*/ 359518 h 820171"/>
                <a:gd name="connsiteX12" fmla="*/ 404038 w 885644"/>
                <a:gd name="connsiteY12" fmla="*/ 507155 h 820171"/>
                <a:gd name="connsiteX13" fmla="*/ 327838 w 885644"/>
                <a:gd name="connsiteY13" fmla="*/ 811955 h 820171"/>
                <a:gd name="connsiteX0" fmla="*/ 301575 w 859381"/>
                <a:gd name="connsiteY0" fmla="*/ 811955 h 820333"/>
                <a:gd name="connsiteX1" fmla="*/ 134888 w 859381"/>
                <a:gd name="connsiteY1" fmla="*/ 716706 h 820333"/>
                <a:gd name="connsiteX2" fmla="*/ 25351 w 859381"/>
                <a:gd name="connsiteY2" fmla="*/ 526205 h 820333"/>
                <a:gd name="connsiteX3" fmla="*/ 15826 w 859381"/>
                <a:gd name="connsiteY3" fmla="*/ 249980 h 820333"/>
                <a:gd name="connsiteX4" fmla="*/ 211087 w 859381"/>
                <a:gd name="connsiteY4" fmla="*/ 64243 h 820333"/>
                <a:gd name="connsiteX5" fmla="*/ 539699 w 859381"/>
                <a:gd name="connsiteY5" fmla="*/ 7092 h 820333"/>
                <a:gd name="connsiteX6" fmla="*/ 715913 w 859381"/>
                <a:gd name="connsiteY6" fmla="*/ 207118 h 820333"/>
                <a:gd name="connsiteX7" fmla="*/ 834975 w 859381"/>
                <a:gd name="connsiteY7" fmla="*/ 207118 h 820333"/>
                <a:gd name="connsiteX8" fmla="*/ 773063 w 859381"/>
                <a:gd name="connsiteY8" fmla="*/ 273793 h 820333"/>
                <a:gd name="connsiteX9" fmla="*/ 858788 w 859381"/>
                <a:gd name="connsiteY9" fmla="*/ 302368 h 820333"/>
                <a:gd name="connsiteX10" fmla="*/ 720675 w 859381"/>
                <a:gd name="connsiteY10" fmla="*/ 335705 h 820333"/>
                <a:gd name="connsiteX11" fmla="*/ 530175 w 859381"/>
                <a:gd name="connsiteY11" fmla="*/ 359518 h 820333"/>
                <a:gd name="connsiteX12" fmla="*/ 377775 w 859381"/>
                <a:gd name="connsiteY12" fmla="*/ 507155 h 820333"/>
                <a:gd name="connsiteX13" fmla="*/ 301575 w 859381"/>
                <a:gd name="connsiteY13" fmla="*/ 811955 h 820333"/>
                <a:gd name="connsiteX0" fmla="*/ 304256 w 862062"/>
                <a:gd name="connsiteY0" fmla="*/ 811955 h 816477"/>
                <a:gd name="connsiteX1" fmla="*/ 194719 w 862062"/>
                <a:gd name="connsiteY1" fmla="*/ 678606 h 816477"/>
                <a:gd name="connsiteX2" fmla="*/ 28032 w 862062"/>
                <a:gd name="connsiteY2" fmla="*/ 526205 h 816477"/>
                <a:gd name="connsiteX3" fmla="*/ 18507 w 862062"/>
                <a:gd name="connsiteY3" fmla="*/ 249980 h 816477"/>
                <a:gd name="connsiteX4" fmla="*/ 213768 w 862062"/>
                <a:gd name="connsiteY4" fmla="*/ 64243 h 816477"/>
                <a:gd name="connsiteX5" fmla="*/ 542380 w 862062"/>
                <a:gd name="connsiteY5" fmla="*/ 7092 h 816477"/>
                <a:gd name="connsiteX6" fmla="*/ 718594 w 862062"/>
                <a:gd name="connsiteY6" fmla="*/ 207118 h 816477"/>
                <a:gd name="connsiteX7" fmla="*/ 837656 w 862062"/>
                <a:gd name="connsiteY7" fmla="*/ 207118 h 816477"/>
                <a:gd name="connsiteX8" fmla="*/ 775744 w 862062"/>
                <a:gd name="connsiteY8" fmla="*/ 273793 h 816477"/>
                <a:gd name="connsiteX9" fmla="*/ 861469 w 862062"/>
                <a:gd name="connsiteY9" fmla="*/ 302368 h 816477"/>
                <a:gd name="connsiteX10" fmla="*/ 723356 w 862062"/>
                <a:gd name="connsiteY10" fmla="*/ 335705 h 816477"/>
                <a:gd name="connsiteX11" fmla="*/ 532856 w 862062"/>
                <a:gd name="connsiteY11" fmla="*/ 359518 h 816477"/>
                <a:gd name="connsiteX12" fmla="*/ 380456 w 862062"/>
                <a:gd name="connsiteY12" fmla="*/ 507155 h 816477"/>
                <a:gd name="connsiteX13" fmla="*/ 304256 w 862062"/>
                <a:gd name="connsiteY13" fmla="*/ 811955 h 816477"/>
                <a:gd name="connsiteX0" fmla="*/ 304256 w 862062"/>
                <a:gd name="connsiteY0" fmla="*/ 811955 h 818141"/>
                <a:gd name="connsiteX1" fmla="*/ 194719 w 862062"/>
                <a:gd name="connsiteY1" fmla="*/ 697656 h 818141"/>
                <a:gd name="connsiteX2" fmla="*/ 28032 w 862062"/>
                <a:gd name="connsiteY2" fmla="*/ 526205 h 818141"/>
                <a:gd name="connsiteX3" fmla="*/ 18507 w 862062"/>
                <a:gd name="connsiteY3" fmla="*/ 249980 h 818141"/>
                <a:gd name="connsiteX4" fmla="*/ 213768 w 862062"/>
                <a:gd name="connsiteY4" fmla="*/ 64243 h 818141"/>
                <a:gd name="connsiteX5" fmla="*/ 542380 w 862062"/>
                <a:gd name="connsiteY5" fmla="*/ 7092 h 818141"/>
                <a:gd name="connsiteX6" fmla="*/ 718594 w 862062"/>
                <a:gd name="connsiteY6" fmla="*/ 207118 h 818141"/>
                <a:gd name="connsiteX7" fmla="*/ 837656 w 862062"/>
                <a:gd name="connsiteY7" fmla="*/ 207118 h 818141"/>
                <a:gd name="connsiteX8" fmla="*/ 775744 w 862062"/>
                <a:gd name="connsiteY8" fmla="*/ 273793 h 818141"/>
                <a:gd name="connsiteX9" fmla="*/ 861469 w 862062"/>
                <a:gd name="connsiteY9" fmla="*/ 302368 h 818141"/>
                <a:gd name="connsiteX10" fmla="*/ 723356 w 862062"/>
                <a:gd name="connsiteY10" fmla="*/ 335705 h 818141"/>
                <a:gd name="connsiteX11" fmla="*/ 532856 w 862062"/>
                <a:gd name="connsiteY11" fmla="*/ 359518 h 818141"/>
                <a:gd name="connsiteX12" fmla="*/ 380456 w 862062"/>
                <a:gd name="connsiteY12" fmla="*/ 507155 h 818141"/>
                <a:gd name="connsiteX13" fmla="*/ 304256 w 862062"/>
                <a:gd name="connsiteY13" fmla="*/ 811955 h 818141"/>
                <a:gd name="connsiteX0" fmla="*/ 308981 w 866787"/>
                <a:gd name="connsiteY0" fmla="*/ 811955 h 817925"/>
                <a:gd name="connsiteX1" fmla="*/ 199444 w 866787"/>
                <a:gd name="connsiteY1" fmla="*/ 697656 h 817925"/>
                <a:gd name="connsiteX2" fmla="*/ 23232 w 866787"/>
                <a:gd name="connsiteY2" fmla="*/ 554780 h 817925"/>
                <a:gd name="connsiteX3" fmla="*/ 23232 w 866787"/>
                <a:gd name="connsiteY3" fmla="*/ 249980 h 817925"/>
                <a:gd name="connsiteX4" fmla="*/ 218493 w 866787"/>
                <a:gd name="connsiteY4" fmla="*/ 64243 h 817925"/>
                <a:gd name="connsiteX5" fmla="*/ 547105 w 866787"/>
                <a:gd name="connsiteY5" fmla="*/ 7092 h 817925"/>
                <a:gd name="connsiteX6" fmla="*/ 723319 w 866787"/>
                <a:gd name="connsiteY6" fmla="*/ 207118 h 817925"/>
                <a:gd name="connsiteX7" fmla="*/ 842381 w 866787"/>
                <a:gd name="connsiteY7" fmla="*/ 207118 h 817925"/>
                <a:gd name="connsiteX8" fmla="*/ 780469 w 866787"/>
                <a:gd name="connsiteY8" fmla="*/ 273793 h 817925"/>
                <a:gd name="connsiteX9" fmla="*/ 866194 w 866787"/>
                <a:gd name="connsiteY9" fmla="*/ 302368 h 817925"/>
                <a:gd name="connsiteX10" fmla="*/ 728081 w 866787"/>
                <a:gd name="connsiteY10" fmla="*/ 335705 h 817925"/>
                <a:gd name="connsiteX11" fmla="*/ 537581 w 866787"/>
                <a:gd name="connsiteY11" fmla="*/ 359518 h 817925"/>
                <a:gd name="connsiteX12" fmla="*/ 385181 w 866787"/>
                <a:gd name="connsiteY12" fmla="*/ 507155 h 817925"/>
                <a:gd name="connsiteX13" fmla="*/ 308981 w 866787"/>
                <a:gd name="connsiteY13" fmla="*/ 811955 h 817925"/>
                <a:gd name="connsiteX0" fmla="*/ 308981 w 866787"/>
                <a:gd name="connsiteY0" fmla="*/ 811955 h 820633"/>
                <a:gd name="connsiteX1" fmla="*/ 199444 w 866787"/>
                <a:gd name="connsiteY1" fmla="*/ 721469 h 820633"/>
                <a:gd name="connsiteX2" fmla="*/ 23232 w 866787"/>
                <a:gd name="connsiteY2" fmla="*/ 554780 h 820633"/>
                <a:gd name="connsiteX3" fmla="*/ 23232 w 866787"/>
                <a:gd name="connsiteY3" fmla="*/ 249980 h 820633"/>
                <a:gd name="connsiteX4" fmla="*/ 218493 w 866787"/>
                <a:gd name="connsiteY4" fmla="*/ 64243 h 820633"/>
                <a:gd name="connsiteX5" fmla="*/ 547105 w 866787"/>
                <a:gd name="connsiteY5" fmla="*/ 7092 h 820633"/>
                <a:gd name="connsiteX6" fmla="*/ 723319 w 866787"/>
                <a:gd name="connsiteY6" fmla="*/ 207118 h 820633"/>
                <a:gd name="connsiteX7" fmla="*/ 842381 w 866787"/>
                <a:gd name="connsiteY7" fmla="*/ 207118 h 820633"/>
                <a:gd name="connsiteX8" fmla="*/ 780469 w 866787"/>
                <a:gd name="connsiteY8" fmla="*/ 273793 h 820633"/>
                <a:gd name="connsiteX9" fmla="*/ 866194 w 866787"/>
                <a:gd name="connsiteY9" fmla="*/ 302368 h 820633"/>
                <a:gd name="connsiteX10" fmla="*/ 728081 w 866787"/>
                <a:gd name="connsiteY10" fmla="*/ 335705 h 820633"/>
                <a:gd name="connsiteX11" fmla="*/ 537581 w 866787"/>
                <a:gd name="connsiteY11" fmla="*/ 359518 h 820633"/>
                <a:gd name="connsiteX12" fmla="*/ 385181 w 866787"/>
                <a:gd name="connsiteY12" fmla="*/ 507155 h 820633"/>
                <a:gd name="connsiteX13" fmla="*/ 308981 w 866787"/>
                <a:gd name="connsiteY13" fmla="*/ 811955 h 820633"/>
                <a:gd name="connsiteX0" fmla="*/ 308981 w 866787"/>
                <a:gd name="connsiteY0" fmla="*/ 791254 h 799932"/>
                <a:gd name="connsiteX1" fmla="*/ 199444 w 866787"/>
                <a:gd name="connsiteY1" fmla="*/ 700768 h 799932"/>
                <a:gd name="connsiteX2" fmla="*/ 23232 w 866787"/>
                <a:gd name="connsiteY2" fmla="*/ 534079 h 799932"/>
                <a:gd name="connsiteX3" fmla="*/ 23232 w 866787"/>
                <a:gd name="connsiteY3" fmla="*/ 229279 h 799932"/>
                <a:gd name="connsiteX4" fmla="*/ 218493 w 866787"/>
                <a:gd name="connsiteY4" fmla="*/ 43542 h 799932"/>
                <a:gd name="connsiteX5" fmla="*/ 528055 w 866787"/>
                <a:gd name="connsiteY5" fmla="*/ 10203 h 799932"/>
                <a:gd name="connsiteX6" fmla="*/ 723319 w 866787"/>
                <a:gd name="connsiteY6" fmla="*/ 186417 h 799932"/>
                <a:gd name="connsiteX7" fmla="*/ 842381 w 866787"/>
                <a:gd name="connsiteY7" fmla="*/ 186417 h 799932"/>
                <a:gd name="connsiteX8" fmla="*/ 780469 w 866787"/>
                <a:gd name="connsiteY8" fmla="*/ 253092 h 799932"/>
                <a:gd name="connsiteX9" fmla="*/ 866194 w 866787"/>
                <a:gd name="connsiteY9" fmla="*/ 281667 h 799932"/>
                <a:gd name="connsiteX10" fmla="*/ 728081 w 866787"/>
                <a:gd name="connsiteY10" fmla="*/ 315004 h 799932"/>
                <a:gd name="connsiteX11" fmla="*/ 537581 w 866787"/>
                <a:gd name="connsiteY11" fmla="*/ 338817 h 799932"/>
                <a:gd name="connsiteX12" fmla="*/ 385181 w 866787"/>
                <a:gd name="connsiteY12" fmla="*/ 486454 h 799932"/>
                <a:gd name="connsiteX13" fmla="*/ 308981 w 866787"/>
                <a:gd name="connsiteY13" fmla="*/ 791254 h 799932"/>
                <a:gd name="connsiteX0" fmla="*/ 308981 w 866787"/>
                <a:gd name="connsiteY0" fmla="*/ 799667 h 808345"/>
                <a:gd name="connsiteX1" fmla="*/ 199444 w 866787"/>
                <a:gd name="connsiteY1" fmla="*/ 709181 h 808345"/>
                <a:gd name="connsiteX2" fmla="*/ 23232 w 866787"/>
                <a:gd name="connsiteY2" fmla="*/ 542492 h 808345"/>
                <a:gd name="connsiteX3" fmla="*/ 23232 w 866787"/>
                <a:gd name="connsiteY3" fmla="*/ 237692 h 808345"/>
                <a:gd name="connsiteX4" fmla="*/ 218493 w 866787"/>
                <a:gd name="connsiteY4" fmla="*/ 51955 h 808345"/>
                <a:gd name="connsiteX5" fmla="*/ 528055 w 866787"/>
                <a:gd name="connsiteY5" fmla="*/ 18616 h 808345"/>
                <a:gd name="connsiteX6" fmla="*/ 723319 w 866787"/>
                <a:gd name="connsiteY6" fmla="*/ 194830 h 808345"/>
                <a:gd name="connsiteX7" fmla="*/ 842381 w 866787"/>
                <a:gd name="connsiteY7" fmla="*/ 194830 h 808345"/>
                <a:gd name="connsiteX8" fmla="*/ 780469 w 866787"/>
                <a:gd name="connsiteY8" fmla="*/ 261505 h 808345"/>
                <a:gd name="connsiteX9" fmla="*/ 866194 w 866787"/>
                <a:gd name="connsiteY9" fmla="*/ 290080 h 808345"/>
                <a:gd name="connsiteX10" fmla="*/ 728081 w 866787"/>
                <a:gd name="connsiteY10" fmla="*/ 323417 h 808345"/>
                <a:gd name="connsiteX11" fmla="*/ 537581 w 866787"/>
                <a:gd name="connsiteY11" fmla="*/ 347230 h 808345"/>
                <a:gd name="connsiteX12" fmla="*/ 385181 w 866787"/>
                <a:gd name="connsiteY12" fmla="*/ 494867 h 808345"/>
                <a:gd name="connsiteX13" fmla="*/ 308981 w 866787"/>
                <a:gd name="connsiteY13" fmla="*/ 799667 h 808345"/>
                <a:gd name="connsiteX0" fmla="*/ 308981 w 866787"/>
                <a:gd name="connsiteY0" fmla="*/ 795455 h 804133"/>
                <a:gd name="connsiteX1" fmla="*/ 199444 w 866787"/>
                <a:gd name="connsiteY1" fmla="*/ 704969 h 804133"/>
                <a:gd name="connsiteX2" fmla="*/ 23232 w 866787"/>
                <a:gd name="connsiteY2" fmla="*/ 538280 h 804133"/>
                <a:gd name="connsiteX3" fmla="*/ 23232 w 866787"/>
                <a:gd name="connsiteY3" fmla="*/ 233480 h 804133"/>
                <a:gd name="connsiteX4" fmla="*/ 218493 w 866787"/>
                <a:gd name="connsiteY4" fmla="*/ 47743 h 804133"/>
                <a:gd name="connsiteX5" fmla="*/ 528055 w 866787"/>
                <a:gd name="connsiteY5" fmla="*/ 14404 h 804133"/>
                <a:gd name="connsiteX6" fmla="*/ 723319 w 866787"/>
                <a:gd name="connsiteY6" fmla="*/ 190618 h 804133"/>
                <a:gd name="connsiteX7" fmla="*/ 842381 w 866787"/>
                <a:gd name="connsiteY7" fmla="*/ 190618 h 804133"/>
                <a:gd name="connsiteX8" fmla="*/ 780469 w 866787"/>
                <a:gd name="connsiteY8" fmla="*/ 257293 h 804133"/>
                <a:gd name="connsiteX9" fmla="*/ 866194 w 866787"/>
                <a:gd name="connsiteY9" fmla="*/ 285868 h 804133"/>
                <a:gd name="connsiteX10" fmla="*/ 728081 w 866787"/>
                <a:gd name="connsiteY10" fmla="*/ 319205 h 804133"/>
                <a:gd name="connsiteX11" fmla="*/ 537581 w 866787"/>
                <a:gd name="connsiteY11" fmla="*/ 343018 h 804133"/>
                <a:gd name="connsiteX12" fmla="*/ 385181 w 866787"/>
                <a:gd name="connsiteY12" fmla="*/ 490655 h 804133"/>
                <a:gd name="connsiteX13" fmla="*/ 308981 w 866787"/>
                <a:gd name="connsiteY13" fmla="*/ 795455 h 804133"/>
                <a:gd name="connsiteX0" fmla="*/ 308678 w 866484"/>
                <a:gd name="connsiteY0" fmla="*/ 794337 h 803015"/>
                <a:gd name="connsiteX1" fmla="*/ 199141 w 866484"/>
                <a:gd name="connsiteY1" fmla="*/ 703851 h 803015"/>
                <a:gd name="connsiteX2" fmla="*/ 22929 w 866484"/>
                <a:gd name="connsiteY2" fmla="*/ 537162 h 803015"/>
                <a:gd name="connsiteX3" fmla="*/ 22929 w 866484"/>
                <a:gd name="connsiteY3" fmla="*/ 232362 h 803015"/>
                <a:gd name="connsiteX4" fmla="*/ 213428 w 866484"/>
                <a:gd name="connsiteY4" fmla="*/ 37100 h 803015"/>
                <a:gd name="connsiteX5" fmla="*/ 527752 w 866484"/>
                <a:gd name="connsiteY5" fmla="*/ 13286 h 803015"/>
                <a:gd name="connsiteX6" fmla="*/ 723016 w 866484"/>
                <a:gd name="connsiteY6" fmla="*/ 189500 h 803015"/>
                <a:gd name="connsiteX7" fmla="*/ 842078 w 866484"/>
                <a:gd name="connsiteY7" fmla="*/ 189500 h 803015"/>
                <a:gd name="connsiteX8" fmla="*/ 780166 w 866484"/>
                <a:gd name="connsiteY8" fmla="*/ 256175 h 803015"/>
                <a:gd name="connsiteX9" fmla="*/ 865891 w 866484"/>
                <a:gd name="connsiteY9" fmla="*/ 284750 h 803015"/>
                <a:gd name="connsiteX10" fmla="*/ 727778 w 866484"/>
                <a:gd name="connsiteY10" fmla="*/ 318087 h 803015"/>
                <a:gd name="connsiteX11" fmla="*/ 537278 w 866484"/>
                <a:gd name="connsiteY11" fmla="*/ 341900 h 803015"/>
                <a:gd name="connsiteX12" fmla="*/ 384878 w 866484"/>
                <a:gd name="connsiteY12" fmla="*/ 489537 h 803015"/>
                <a:gd name="connsiteX13" fmla="*/ 308678 w 866484"/>
                <a:gd name="connsiteY13" fmla="*/ 794337 h 803015"/>
                <a:gd name="connsiteX0" fmla="*/ 308678 w 866484"/>
                <a:gd name="connsiteY0" fmla="*/ 790476 h 799154"/>
                <a:gd name="connsiteX1" fmla="*/ 199141 w 866484"/>
                <a:gd name="connsiteY1" fmla="*/ 699990 h 799154"/>
                <a:gd name="connsiteX2" fmla="*/ 22929 w 866484"/>
                <a:gd name="connsiteY2" fmla="*/ 533301 h 799154"/>
                <a:gd name="connsiteX3" fmla="*/ 22929 w 866484"/>
                <a:gd name="connsiteY3" fmla="*/ 228501 h 799154"/>
                <a:gd name="connsiteX4" fmla="*/ 213428 w 866484"/>
                <a:gd name="connsiteY4" fmla="*/ 33239 h 799154"/>
                <a:gd name="connsiteX5" fmla="*/ 527752 w 866484"/>
                <a:gd name="connsiteY5" fmla="*/ 9425 h 799154"/>
                <a:gd name="connsiteX6" fmla="*/ 665866 w 866484"/>
                <a:gd name="connsiteY6" fmla="*/ 133251 h 799154"/>
                <a:gd name="connsiteX7" fmla="*/ 842078 w 866484"/>
                <a:gd name="connsiteY7" fmla="*/ 185639 h 799154"/>
                <a:gd name="connsiteX8" fmla="*/ 780166 w 866484"/>
                <a:gd name="connsiteY8" fmla="*/ 252314 h 799154"/>
                <a:gd name="connsiteX9" fmla="*/ 865891 w 866484"/>
                <a:gd name="connsiteY9" fmla="*/ 280889 h 799154"/>
                <a:gd name="connsiteX10" fmla="*/ 727778 w 866484"/>
                <a:gd name="connsiteY10" fmla="*/ 314226 h 799154"/>
                <a:gd name="connsiteX11" fmla="*/ 537278 w 866484"/>
                <a:gd name="connsiteY11" fmla="*/ 338039 h 799154"/>
                <a:gd name="connsiteX12" fmla="*/ 384878 w 866484"/>
                <a:gd name="connsiteY12" fmla="*/ 485676 h 799154"/>
                <a:gd name="connsiteX13" fmla="*/ 308678 w 866484"/>
                <a:gd name="connsiteY13" fmla="*/ 790476 h 799154"/>
                <a:gd name="connsiteX0" fmla="*/ 308678 w 896389"/>
                <a:gd name="connsiteY0" fmla="*/ 790476 h 799154"/>
                <a:gd name="connsiteX1" fmla="*/ 199141 w 896389"/>
                <a:gd name="connsiteY1" fmla="*/ 699990 h 799154"/>
                <a:gd name="connsiteX2" fmla="*/ 22929 w 896389"/>
                <a:gd name="connsiteY2" fmla="*/ 533301 h 799154"/>
                <a:gd name="connsiteX3" fmla="*/ 22929 w 896389"/>
                <a:gd name="connsiteY3" fmla="*/ 228501 h 799154"/>
                <a:gd name="connsiteX4" fmla="*/ 213428 w 896389"/>
                <a:gd name="connsiteY4" fmla="*/ 33239 h 799154"/>
                <a:gd name="connsiteX5" fmla="*/ 527752 w 896389"/>
                <a:gd name="connsiteY5" fmla="*/ 9425 h 799154"/>
                <a:gd name="connsiteX6" fmla="*/ 665866 w 896389"/>
                <a:gd name="connsiteY6" fmla="*/ 133251 h 799154"/>
                <a:gd name="connsiteX7" fmla="*/ 894466 w 896389"/>
                <a:gd name="connsiteY7" fmla="*/ 257076 h 799154"/>
                <a:gd name="connsiteX8" fmla="*/ 780166 w 896389"/>
                <a:gd name="connsiteY8" fmla="*/ 252314 h 799154"/>
                <a:gd name="connsiteX9" fmla="*/ 865891 w 896389"/>
                <a:gd name="connsiteY9" fmla="*/ 280889 h 799154"/>
                <a:gd name="connsiteX10" fmla="*/ 727778 w 896389"/>
                <a:gd name="connsiteY10" fmla="*/ 314226 h 799154"/>
                <a:gd name="connsiteX11" fmla="*/ 537278 w 896389"/>
                <a:gd name="connsiteY11" fmla="*/ 338039 h 799154"/>
                <a:gd name="connsiteX12" fmla="*/ 384878 w 896389"/>
                <a:gd name="connsiteY12" fmla="*/ 485676 h 799154"/>
                <a:gd name="connsiteX13" fmla="*/ 308678 w 896389"/>
                <a:gd name="connsiteY13" fmla="*/ 790476 h 799154"/>
                <a:gd name="connsiteX0" fmla="*/ 308678 w 896389"/>
                <a:gd name="connsiteY0" fmla="*/ 790476 h 799154"/>
                <a:gd name="connsiteX1" fmla="*/ 199141 w 896389"/>
                <a:gd name="connsiteY1" fmla="*/ 699990 h 799154"/>
                <a:gd name="connsiteX2" fmla="*/ 22929 w 896389"/>
                <a:gd name="connsiteY2" fmla="*/ 533301 h 799154"/>
                <a:gd name="connsiteX3" fmla="*/ 22929 w 896389"/>
                <a:gd name="connsiteY3" fmla="*/ 228501 h 799154"/>
                <a:gd name="connsiteX4" fmla="*/ 213428 w 896389"/>
                <a:gd name="connsiteY4" fmla="*/ 33239 h 799154"/>
                <a:gd name="connsiteX5" fmla="*/ 527752 w 896389"/>
                <a:gd name="connsiteY5" fmla="*/ 9425 h 799154"/>
                <a:gd name="connsiteX6" fmla="*/ 665866 w 896389"/>
                <a:gd name="connsiteY6" fmla="*/ 133251 h 799154"/>
                <a:gd name="connsiteX7" fmla="*/ 894466 w 896389"/>
                <a:gd name="connsiteY7" fmla="*/ 257076 h 799154"/>
                <a:gd name="connsiteX8" fmla="*/ 780166 w 896389"/>
                <a:gd name="connsiteY8" fmla="*/ 252314 h 799154"/>
                <a:gd name="connsiteX9" fmla="*/ 865891 w 896389"/>
                <a:gd name="connsiteY9" fmla="*/ 371376 h 799154"/>
                <a:gd name="connsiteX10" fmla="*/ 727778 w 896389"/>
                <a:gd name="connsiteY10" fmla="*/ 314226 h 799154"/>
                <a:gd name="connsiteX11" fmla="*/ 537278 w 896389"/>
                <a:gd name="connsiteY11" fmla="*/ 338039 h 799154"/>
                <a:gd name="connsiteX12" fmla="*/ 384878 w 896389"/>
                <a:gd name="connsiteY12" fmla="*/ 485676 h 799154"/>
                <a:gd name="connsiteX13" fmla="*/ 308678 w 896389"/>
                <a:gd name="connsiteY13" fmla="*/ 790476 h 799154"/>
                <a:gd name="connsiteX0" fmla="*/ 308678 w 895008"/>
                <a:gd name="connsiteY0" fmla="*/ 789776 h 798454"/>
                <a:gd name="connsiteX1" fmla="*/ 199141 w 895008"/>
                <a:gd name="connsiteY1" fmla="*/ 699290 h 798454"/>
                <a:gd name="connsiteX2" fmla="*/ 22929 w 895008"/>
                <a:gd name="connsiteY2" fmla="*/ 532601 h 798454"/>
                <a:gd name="connsiteX3" fmla="*/ 22929 w 895008"/>
                <a:gd name="connsiteY3" fmla="*/ 227801 h 798454"/>
                <a:gd name="connsiteX4" fmla="*/ 213428 w 895008"/>
                <a:gd name="connsiteY4" fmla="*/ 32539 h 798454"/>
                <a:gd name="connsiteX5" fmla="*/ 527752 w 895008"/>
                <a:gd name="connsiteY5" fmla="*/ 8725 h 798454"/>
                <a:gd name="connsiteX6" fmla="*/ 723016 w 895008"/>
                <a:gd name="connsiteY6" fmla="*/ 123026 h 798454"/>
                <a:gd name="connsiteX7" fmla="*/ 894466 w 895008"/>
                <a:gd name="connsiteY7" fmla="*/ 256376 h 798454"/>
                <a:gd name="connsiteX8" fmla="*/ 780166 w 895008"/>
                <a:gd name="connsiteY8" fmla="*/ 251614 h 798454"/>
                <a:gd name="connsiteX9" fmla="*/ 865891 w 895008"/>
                <a:gd name="connsiteY9" fmla="*/ 370676 h 798454"/>
                <a:gd name="connsiteX10" fmla="*/ 727778 w 895008"/>
                <a:gd name="connsiteY10" fmla="*/ 313526 h 798454"/>
                <a:gd name="connsiteX11" fmla="*/ 537278 w 895008"/>
                <a:gd name="connsiteY11" fmla="*/ 337339 h 798454"/>
                <a:gd name="connsiteX12" fmla="*/ 384878 w 895008"/>
                <a:gd name="connsiteY12" fmla="*/ 484976 h 798454"/>
                <a:gd name="connsiteX13" fmla="*/ 308678 w 895008"/>
                <a:gd name="connsiteY13" fmla="*/ 789776 h 798454"/>
                <a:gd name="connsiteX0" fmla="*/ 308678 w 895052"/>
                <a:gd name="connsiteY0" fmla="*/ 789776 h 798454"/>
                <a:gd name="connsiteX1" fmla="*/ 199141 w 895052"/>
                <a:gd name="connsiteY1" fmla="*/ 699290 h 798454"/>
                <a:gd name="connsiteX2" fmla="*/ 22929 w 895052"/>
                <a:gd name="connsiteY2" fmla="*/ 532601 h 798454"/>
                <a:gd name="connsiteX3" fmla="*/ 22929 w 895052"/>
                <a:gd name="connsiteY3" fmla="*/ 227801 h 798454"/>
                <a:gd name="connsiteX4" fmla="*/ 213428 w 895052"/>
                <a:gd name="connsiteY4" fmla="*/ 32539 h 798454"/>
                <a:gd name="connsiteX5" fmla="*/ 527752 w 895052"/>
                <a:gd name="connsiteY5" fmla="*/ 8725 h 798454"/>
                <a:gd name="connsiteX6" fmla="*/ 723016 w 895052"/>
                <a:gd name="connsiteY6" fmla="*/ 123026 h 798454"/>
                <a:gd name="connsiteX7" fmla="*/ 894466 w 895052"/>
                <a:gd name="connsiteY7" fmla="*/ 256376 h 798454"/>
                <a:gd name="connsiteX8" fmla="*/ 780166 w 895052"/>
                <a:gd name="connsiteY8" fmla="*/ 251614 h 798454"/>
                <a:gd name="connsiteX9" fmla="*/ 808741 w 895052"/>
                <a:gd name="connsiteY9" fmla="*/ 399251 h 798454"/>
                <a:gd name="connsiteX10" fmla="*/ 727778 w 895052"/>
                <a:gd name="connsiteY10" fmla="*/ 313526 h 798454"/>
                <a:gd name="connsiteX11" fmla="*/ 537278 w 895052"/>
                <a:gd name="connsiteY11" fmla="*/ 337339 h 798454"/>
                <a:gd name="connsiteX12" fmla="*/ 384878 w 895052"/>
                <a:gd name="connsiteY12" fmla="*/ 484976 h 798454"/>
                <a:gd name="connsiteX13" fmla="*/ 308678 w 895052"/>
                <a:gd name="connsiteY13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727778 w 861899"/>
                <a:gd name="connsiteY10" fmla="*/ 313526 h 798454"/>
                <a:gd name="connsiteX11" fmla="*/ 537278 w 861899"/>
                <a:gd name="connsiteY11" fmla="*/ 337339 h 798454"/>
                <a:gd name="connsiteX12" fmla="*/ 384878 w 861899"/>
                <a:gd name="connsiteY12" fmla="*/ 484976 h 798454"/>
                <a:gd name="connsiteX13" fmla="*/ 308678 w 861899"/>
                <a:gd name="connsiteY13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727778 w 861899"/>
                <a:gd name="connsiteY10" fmla="*/ 313526 h 798454"/>
                <a:gd name="connsiteX11" fmla="*/ 637291 w 861899"/>
                <a:gd name="connsiteY11" fmla="*/ 318289 h 798454"/>
                <a:gd name="connsiteX12" fmla="*/ 537278 w 861899"/>
                <a:gd name="connsiteY12" fmla="*/ 337339 h 798454"/>
                <a:gd name="connsiteX13" fmla="*/ 384878 w 861899"/>
                <a:gd name="connsiteY13" fmla="*/ 484976 h 798454"/>
                <a:gd name="connsiteX14" fmla="*/ 308678 w 861899"/>
                <a:gd name="connsiteY14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727778 w 861899"/>
                <a:gd name="connsiteY10" fmla="*/ 313526 h 798454"/>
                <a:gd name="connsiteX11" fmla="*/ 675391 w 861899"/>
                <a:gd name="connsiteY11" fmla="*/ 413539 h 798454"/>
                <a:gd name="connsiteX12" fmla="*/ 537278 w 861899"/>
                <a:gd name="connsiteY12" fmla="*/ 337339 h 798454"/>
                <a:gd name="connsiteX13" fmla="*/ 384878 w 861899"/>
                <a:gd name="connsiteY13" fmla="*/ 484976 h 798454"/>
                <a:gd name="connsiteX14" fmla="*/ 308678 w 861899"/>
                <a:gd name="connsiteY14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727778 w 861899"/>
                <a:gd name="connsiteY10" fmla="*/ 313526 h 798454"/>
                <a:gd name="connsiteX11" fmla="*/ 675391 w 861899"/>
                <a:gd name="connsiteY11" fmla="*/ 413539 h 798454"/>
                <a:gd name="connsiteX12" fmla="*/ 589666 w 861899"/>
                <a:gd name="connsiteY12" fmla="*/ 337339 h 798454"/>
                <a:gd name="connsiteX13" fmla="*/ 384878 w 861899"/>
                <a:gd name="connsiteY13" fmla="*/ 484976 h 798454"/>
                <a:gd name="connsiteX14" fmla="*/ 308678 w 861899"/>
                <a:gd name="connsiteY14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727778 w 861899"/>
                <a:gd name="connsiteY10" fmla="*/ 313526 h 798454"/>
                <a:gd name="connsiteX11" fmla="*/ 589666 w 861899"/>
                <a:gd name="connsiteY11" fmla="*/ 337339 h 798454"/>
                <a:gd name="connsiteX12" fmla="*/ 384878 w 861899"/>
                <a:gd name="connsiteY12" fmla="*/ 484976 h 798454"/>
                <a:gd name="connsiteX13" fmla="*/ 308678 w 861899"/>
                <a:gd name="connsiteY13" fmla="*/ 789776 h 798454"/>
                <a:gd name="connsiteX0" fmla="*/ 308678 w 861899"/>
                <a:gd name="connsiteY0" fmla="*/ 789776 h 798454"/>
                <a:gd name="connsiteX1" fmla="*/ 199141 w 861899"/>
                <a:gd name="connsiteY1" fmla="*/ 699290 h 798454"/>
                <a:gd name="connsiteX2" fmla="*/ 22929 w 861899"/>
                <a:gd name="connsiteY2" fmla="*/ 532601 h 798454"/>
                <a:gd name="connsiteX3" fmla="*/ 22929 w 861899"/>
                <a:gd name="connsiteY3" fmla="*/ 227801 h 798454"/>
                <a:gd name="connsiteX4" fmla="*/ 213428 w 861899"/>
                <a:gd name="connsiteY4" fmla="*/ 32539 h 798454"/>
                <a:gd name="connsiteX5" fmla="*/ 527752 w 861899"/>
                <a:gd name="connsiteY5" fmla="*/ 8725 h 798454"/>
                <a:gd name="connsiteX6" fmla="*/ 723016 w 861899"/>
                <a:gd name="connsiteY6" fmla="*/ 123026 h 798454"/>
                <a:gd name="connsiteX7" fmla="*/ 861129 w 861899"/>
                <a:gd name="connsiteY7" fmla="*/ 299239 h 798454"/>
                <a:gd name="connsiteX8" fmla="*/ 780166 w 861899"/>
                <a:gd name="connsiteY8" fmla="*/ 251614 h 798454"/>
                <a:gd name="connsiteX9" fmla="*/ 808741 w 861899"/>
                <a:gd name="connsiteY9" fmla="*/ 399251 h 798454"/>
                <a:gd name="connsiteX10" fmla="*/ 686503 w 861899"/>
                <a:gd name="connsiteY10" fmla="*/ 377026 h 798454"/>
                <a:gd name="connsiteX11" fmla="*/ 589666 w 861899"/>
                <a:gd name="connsiteY11" fmla="*/ 337339 h 798454"/>
                <a:gd name="connsiteX12" fmla="*/ 384878 w 861899"/>
                <a:gd name="connsiteY12" fmla="*/ 484976 h 798454"/>
                <a:gd name="connsiteX13" fmla="*/ 308678 w 861899"/>
                <a:gd name="connsiteY13" fmla="*/ 789776 h 798454"/>
                <a:gd name="connsiteX0" fmla="*/ 308678 w 861886"/>
                <a:gd name="connsiteY0" fmla="*/ 789776 h 798454"/>
                <a:gd name="connsiteX1" fmla="*/ 199141 w 861886"/>
                <a:gd name="connsiteY1" fmla="*/ 699290 h 798454"/>
                <a:gd name="connsiteX2" fmla="*/ 22929 w 861886"/>
                <a:gd name="connsiteY2" fmla="*/ 532601 h 798454"/>
                <a:gd name="connsiteX3" fmla="*/ 22929 w 861886"/>
                <a:gd name="connsiteY3" fmla="*/ 227801 h 798454"/>
                <a:gd name="connsiteX4" fmla="*/ 213428 w 861886"/>
                <a:gd name="connsiteY4" fmla="*/ 32539 h 798454"/>
                <a:gd name="connsiteX5" fmla="*/ 527752 w 861886"/>
                <a:gd name="connsiteY5" fmla="*/ 8725 h 798454"/>
                <a:gd name="connsiteX6" fmla="*/ 723016 w 861886"/>
                <a:gd name="connsiteY6" fmla="*/ 123026 h 798454"/>
                <a:gd name="connsiteX7" fmla="*/ 861129 w 861886"/>
                <a:gd name="connsiteY7" fmla="*/ 299239 h 798454"/>
                <a:gd name="connsiteX8" fmla="*/ 780166 w 861886"/>
                <a:gd name="connsiteY8" fmla="*/ 251614 h 798454"/>
                <a:gd name="connsiteX9" fmla="*/ 818266 w 861886"/>
                <a:gd name="connsiteY9" fmla="*/ 342101 h 798454"/>
                <a:gd name="connsiteX10" fmla="*/ 686503 w 861886"/>
                <a:gd name="connsiteY10" fmla="*/ 377026 h 798454"/>
                <a:gd name="connsiteX11" fmla="*/ 589666 w 861886"/>
                <a:gd name="connsiteY11" fmla="*/ 337339 h 798454"/>
                <a:gd name="connsiteX12" fmla="*/ 384878 w 861886"/>
                <a:gd name="connsiteY12" fmla="*/ 484976 h 798454"/>
                <a:gd name="connsiteX13" fmla="*/ 308678 w 861886"/>
                <a:gd name="connsiteY13" fmla="*/ 789776 h 798454"/>
                <a:gd name="connsiteX0" fmla="*/ 308678 w 861973"/>
                <a:gd name="connsiteY0" fmla="*/ 789776 h 798454"/>
                <a:gd name="connsiteX1" fmla="*/ 199141 w 861973"/>
                <a:gd name="connsiteY1" fmla="*/ 699290 h 798454"/>
                <a:gd name="connsiteX2" fmla="*/ 22929 w 861973"/>
                <a:gd name="connsiteY2" fmla="*/ 532601 h 798454"/>
                <a:gd name="connsiteX3" fmla="*/ 22929 w 861973"/>
                <a:gd name="connsiteY3" fmla="*/ 227801 h 798454"/>
                <a:gd name="connsiteX4" fmla="*/ 213428 w 861973"/>
                <a:gd name="connsiteY4" fmla="*/ 32539 h 798454"/>
                <a:gd name="connsiteX5" fmla="*/ 527752 w 861973"/>
                <a:gd name="connsiteY5" fmla="*/ 8725 h 798454"/>
                <a:gd name="connsiteX6" fmla="*/ 723016 w 861973"/>
                <a:gd name="connsiteY6" fmla="*/ 123026 h 798454"/>
                <a:gd name="connsiteX7" fmla="*/ 861129 w 861973"/>
                <a:gd name="connsiteY7" fmla="*/ 299239 h 798454"/>
                <a:gd name="connsiteX8" fmla="*/ 780166 w 861973"/>
                <a:gd name="connsiteY8" fmla="*/ 251614 h 798454"/>
                <a:gd name="connsiteX9" fmla="*/ 761116 w 861973"/>
                <a:gd name="connsiteY9" fmla="*/ 357976 h 798454"/>
                <a:gd name="connsiteX10" fmla="*/ 686503 w 861973"/>
                <a:gd name="connsiteY10" fmla="*/ 377026 h 798454"/>
                <a:gd name="connsiteX11" fmla="*/ 589666 w 861973"/>
                <a:gd name="connsiteY11" fmla="*/ 337339 h 798454"/>
                <a:gd name="connsiteX12" fmla="*/ 384878 w 861973"/>
                <a:gd name="connsiteY12" fmla="*/ 484976 h 798454"/>
                <a:gd name="connsiteX13" fmla="*/ 308678 w 861973"/>
                <a:gd name="connsiteY13" fmla="*/ 789776 h 798454"/>
                <a:gd name="connsiteX0" fmla="*/ 308678 w 861130"/>
                <a:gd name="connsiteY0" fmla="*/ 789776 h 798454"/>
                <a:gd name="connsiteX1" fmla="*/ 199141 w 861130"/>
                <a:gd name="connsiteY1" fmla="*/ 699290 h 798454"/>
                <a:gd name="connsiteX2" fmla="*/ 22929 w 861130"/>
                <a:gd name="connsiteY2" fmla="*/ 532601 h 798454"/>
                <a:gd name="connsiteX3" fmla="*/ 22929 w 861130"/>
                <a:gd name="connsiteY3" fmla="*/ 227801 h 798454"/>
                <a:gd name="connsiteX4" fmla="*/ 213428 w 861130"/>
                <a:gd name="connsiteY4" fmla="*/ 32539 h 798454"/>
                <a:gd name="connsiteX5" fmla="*/ 527752 w 861130"/>
                <a:gd name="connsiteY5" fmla="*/ 8725 h 798454"/>
                <a:gd name="connsiteX6" fmla="*/ 723016 w 861130"/>
                <a:gd name="connsiteY6" fmla="*/ 123026 h 798454"/>
                <a:gd name="connsiteX7" fmla="*/ 861129 w 861130"/>
                <a:gd name="connsiteY7" fmla="*/ 299239 h 798454"/>
                <a:gd name="connsiteX8" fmla="*/ 726191 w 861130"/>
                <a:gd name="connsiteY8" fmla="*/ 245264 h 798454"/>
                <a:gd name="connsiteX9" fmla="*/ 761116 w 861130"/>
                <a:gd name="connsiteY9" fmla="*/ 357976 h 798454"/>
                <a:gd name="connsiteX10" fmla="*/ 686503 w 861130"/>
                <a:gd name="connsiteY10" fmla="*/ 377026 h 798454"/>
                <a:gd name="connsiteX11" fmla="*/ 589666 w 861130"/>
                <a:gd name="connsiteY11" fmla="*/ 337339 h 798454"/>
                <a:gd name="connsiteX12" fmla="*/ 384878 w 861130"/>
                <a:gd name="connsiteY12" fmla="*/ 484976 h 798454"/>
                <a:gd name="connsiteX13" fmla="*/ 308678 w 861130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43689 h 798454"/>
                <a:gd name="connsiteX8" fmla="*/ 726191 w 810331"/>
                <a:gd name="connsiteY8" fmla="*/ 245264 h 798454"/>
                <a:gd name="connsiteX9" fmla="*/ 761116 w 810331"/>
                <a:gd name="connsiteY9" fmla="*/ 357976 h 798454"/>
                <a:gd name="connsiteX10" fmla="*/ 686503 w 810331"/>
                <a:gd name="connsiteY10" fmla="*/ 377026 h 798454"/>
                <a:gd name="connsiteX11" fmla="*/ 589666 w 810331"/>
                <a:gd name="connsiteY11" fmla="*/ 337339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59564 h 798454"/>
                <a:gd name="connsiteX8" fmla="*/ 726191 w 810331"/>
                <a:gd name="connsiteY8" fmla="*/ 245264 h 798454"/>
                <a:gd name="connsiteX9" fmla="*/ 761116 w 810331"/>
                <a:gd name="connsiteY9" fmla="*/ 357976 h 798454"/>
                <a:gd name="connsiteX10" fmla="*/ 686503 w 810331"/>
                <a:gd name="connsiteY10" fmla="*/ 377026 h 798454"/>
                <a:gd name="connsiteX11" fmla="*/ 589666 w 810331"/>
                <a:gd name="connsiteY11" fmla="*/ 337339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59564 h 798454"/>
                <a:gd name="connsiteX8" fmla="*/ 726191 w 810331"/>
                <a:gd name="connsiteY8" fmla="*/ 245264 h 798454"/>
                <a:gd name="connsiteX9" fmla="*/ 761116 w 810331"/>
                <a:gd name="connsiteY9" fmla="*/ 357976 h 798454"/>
                <a:gd name="connsiteX10" fmla="*/ 686503 w 810331"/>
                <a:gd name="connsiteY10" fmla="*/ 377026 h 798454"/>
                <a:gd name="connsiteX11" fmla="*/ 608716 w 810331"/>
                <a:gd name="connsiteY11" fmla="*/ 302414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59564 h 798454"/>
                <a:gd name="connsiteX8" fmla="*/ 726191 w 810331"/>
                <a:gd name="connsiteY8" fmla="*/ 245264 h 798454"/>
                <a:gd name="connsiteX9" fmla="*/ 761116 w 810331"/>
                <a:gd name="connsiteY9" fmla="*/ 357976 h 798454"/>
                <a:gd name="connsiteX10" fmla="*/ 686503 w 810331"/>
                <a:gd name="connsiteY10" fmla="*/ 377026 h 798454"/>
                <a:gd name="connsiteX11" fmla="*/ 573791 w 810331"/>
                <a:gd name="connsiteY11" fmla="*/ 330989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59564 h 798454"/>
                <a:gd name="connsiteX8" fmla="*/ 726191 w 810331"/>
                <a:gd name="connsiteY8" fmla="*/ 245264 h 798454"/>
                <a:gd name="connsiteX9" fmla="*/ 761116 w 810331"/>
                <a:gd name="connsiteY9" fmla="*/ 357976 h 798454"/>
                <a:gd name="connsiteX10" fmla="*/ 642053 w 810331"/>
                <a:gd name="connsiteY10" fmla="*/ 380201 h 798454"/>
                <a:gd name="connsiteX11" fmla="*/ 573791 w 810331"/>
                <a:gd name="connsiteY11" fmla="*/ 330989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331"/>
                <a:gd name="connsiteY0" fmla="*/ 789776 h 798454"/>
                <a:gd name="connsiteX1" fmla="*/ 199141 w 810331"/>
                <a:gd name="connsiteY1" fmla="*/ 699290 h 798454"/>
                <a:gd name="connsiteX2" fmla="*/ 22929 w 810331"/>
                <a:gd name="connsiteY2" fmla="*/ 532601 h 798454"/>
                <a:gd name="connsiteX3" fmla="*/ 22929 w 810331"/>
                <a:gd name="connsiteY3" fmla="*/ 227801 h 798454"/>
                <a:gd name="connsiteX4" fmla="*/ 213428 w 810331"/>
                <a:gd name="connsiteY4" fmla="*/ 32539 h 798454"/>
                <a:gd name="connsiteX5" fmla="*/ 527752 w 810331"/>
                <a:gd name="connsiteY5" fmla="*/ 8725 h 798454"/>
                <a:gd name="connsiteX6" fmla="*/ 723016 w 810331"/>
                <a:gd name="connsiteY6" fmla="*/ 123026 h 798454"/>
                <a:gd name="connsiteX7" fmla="*/ 810329 w 810331"/>
                <a:gd name="connsiteY7" fmla="*/ 359564 h 798454"/>
                <a:gd name="connsiteX8" fmla="*/ 726191 w 810331"/>
                <a:gd name="connsiteY8" fmla="*/ 245264 h 798454"/>
                <a:gd name="connsiteX9" fmla="*/ 732541 w 810331"/>
                <a:gd name="connsiteY9" fmla="*/ 367501 h 798454"/>
                <a:gd name="connsiteX10" fmla="*/ 642053 w 810331"/>
                <a:gd name="connsiteY10" fmla="*/ 380201 h 798454"/>
                <a:gd name="connsiteX11" fmla="*/ 573791 w 810331"/>
                <a:gd name="connsiteY11" fmla="*/ 330989 h 798454"/>
                <a:gd name="connsiteX12" fmla="*/ 384878 w 810331"/>
                <a:gd name="connsiteY12" fmla="*/ 484976 h 798454"/>
                <a:gd name="connsiteX13" fmla="*/ 308678 w 810331"/>
                <a:gd name="connsiteY13" fmla="*/ 789776 h 798454"/>
                <a:gd name="connsiteX0" fmla="*/ 308678 w 810405"/>
                <a:gd name="connsiteY0" fmla="*/ 789776 h 798454"/>
                <a:gd name="connsiteX1" fmla="*/ 199141 w 810405"/>
                <a:gd name="connsiteY1" fmla="*/ 699290 h 798454"/>
                <a:gd name="connsiteX2" fmla="*/ 22929 w 810405"/>
                <a:gd name="connsiteY2" fmla="*/ 532601 h 798454"/>
                <a:gd name="connsiteX3" fmla="*/ 22929 w 810405"/>
                <a:gd name="connsiteY3" fmla="*/ 227801 h 798454"/>
                <a:gd name="connsiteX4" fmla="*/ 213428 w 810405"/>
                <a:gd name="connsiteY4" fmla="*/ 32539 h 798454"/>
                <a:gd name="connsiteX5" fmla="*/ 527752 w 810405"/>
                <a:gd name="connsiteY5" fmla="*/ 8725 h 798454"/>
                <a:gd name="connsiteX6" fmla="*/ 723016 w 810405"/>
                <a:gd name="connsiteY6" fmla="*/ 123026 h 798454"/>
                <a:gd name="connsiteX7" fmla="*/ 810329 w 810405"/>
                <a:gd name="connsiteY7" fmla="*/ 359564 h 798454"/>
                <a:gd name="connsiteX8" fmla="*/ 710316 w 810405"/>
                <a:gd name="connsiteY8" fmla="*/ 264314 h 798454"/>
                <a:gd name="connsiteX9" fmla="*/ 732541 w 810405"/>
                <a:gd name="connsiteY9" fmla="*/ 367501 h 798454"/>
                <a:gd name="connsiteX10" fmla="*/ 642053 w 810405"/>
                <a:gd name="connsiteY10" fmla="*/ 380201 h 798454"/>
                <a:gd name="connsiteX11" fmla="*/ 573791 w 810405"/>
                <a:gd name="connsiteY11" fmla="*/ 330989 h 798454"/>
                <a:gd name="connsiteX12" fmla="*/ 384878 w 810405"/>
                <a:gd name="connsiteY12" fmla="*/ 484976 h 798454"/>
                <a:gd name="connsiteX13" fmla="*/ 308678 w 810405"/>
                <a:gd name="connsiteY13" fmla="*/ 789776 h 798454"/>
                <a:gd name="connsiteX0" fmla="*/ 308678 w 810405"/>
                <a:gd name="connsiteY0" fmla="*/ 789776 h 798454"/>
                <a:gd name="connsiteX1" fmla="*/ 199141 w 810405"/>
                <a:gd name="connsiteY1" fmla="*/ 699290 h 798454"/>
                <a:gd name="connsiteX2" fmla="*/ 22929 w 810405"/>
                <a:gd name="connsiteY2" fmla="*/ 532601 h 798454"/>
                <a:gd name="connsiteX3" fmla="*/ 22929 w 810405"/>
                <a:gd name="connsiteY3" fmla="*/ 227801 h 798454"/>
                <a:gd name="connsiteX4" fmla="*/ 213428 w 810405"/>
                <a:gd name="connsiteY4" fmla="*/ 32539 h 798454"/>
                <a:gd name="connsiteX5" fmla="*/ 527752 w 810405"/>
                <a:gd name="connsiteY5" fmla="*/ 8725 h 798454"/>
                <a:gd name="connsiteX6" fmla="*/ 723016 w 810405"/>
                <a:gd name="connsiteY6" fmla="*/ 123026 h 798454"/>
                <a:gd name="connsiteX7" fmla="*/ 810329 w 810405"/>
                <a:gd name="connsiteY7" fmla="*/ 359564 h 798454"/>
                <a:gd name="connsiteX8" fmla="*/ 710316 w 810405"/>
                <a:gd name="connsiteY8" fmla="*/ 264314 h 798454"/>
                <a:gd name="connsiteX9" fmla="*/ 754766 w 810405"/>
                <a:gd name="connsiteY9" fmla="*/ 370676 h 798454"/>
                <a:gd name="connsiteX10" fmla="*/ 642053 w 810405"/>
                <a:gd name="connsiteY10" fmla="*/ 380201 h 798454"/>
                <a:gd name="connsiteX11" fmla="*/ 573791 w 810405"/>
                <a:gd name="connsiteY11" fmla="*/ 330989 h 798454"/>
                <a:gd name="connsiteX12" fmla="*/ 384878 w 810405"/>
                <a:gd name="connsiteY12" fmla="*/ 484976 h 798454"/>
                <a:gd name="connsiteX13" fmla="*/ 308678 w 810405"/>
                <a:gd name="connsiteY13" fmla="*/ 789776 h 798454"/>
                <a:gd name="connsiteX0" fmla="*/ 308678 w 812984"/>
                <a:gd name="connsiteY0" fmla="*/ 792814 h 801492"/>
                <a:gd name="connsiteX1" fmla="*/ 199141 w 812984"/>
                <a:gd name="connsiteY1" fmla="*/ 702328 h 801492"/>
                <a:gd name="connsiteX2" fmla="*/ 22929 w 812984"/>
                <a:gd name="connsiteY2" fmla="*/ 535639 h 801492"/>
                <a:gd name="connsiteX3" fmla="*/ 22929 w 812984"/>
                <a:gd name="connsiteY3" fmla="*/ 230839 h 801492"/>
                <a:gd name="connsiteX4" fmla="*/ 213428 w 812984"/>
                <a:gd name="connsiteY4" fmla="*/ 35577 h 801492"/>
                <a:gd name="connsiteX5" fmla="*/ 527752 w 812984"/>
                <a:gd name="connsiteY5" fmla="*/ 11763 h 801492"/>
                <a:gd name="connsiteX6" fmla="*/ 761116 w 812984"/>
                <a:gd name="connsiteY6" fmla="*/ 167339 h 801492"/>
                <a:gd name="connsiteX7" fmla="*/ 810329 w 812984"/>
                <a:gd name="connsiteY7" fmla="*/ 362602 h 801492"/>
                <a:gd name="connsiteX8" fmla="*/ 710316 w 812984"/>
                <a:gd name="connsiteY8" fmla="*/ 267352 h 801492"/>
                <a:gd name="connsiteX9" fmla="*/ 754766 w 812984"/>
                <a:gd name="connsiteY9" fmla="*/ 373714 h 801492"/>
                <a:gd name="connsiteX10" fmla="*/ 642053 w 812984"/>
                <a:gd name="connsiteY10" fmla="*/ 383239 h 801492"/>
                <a:gd name="connsiteX11" fmla="*/ 573791 w 812984"/>
                <a:gd name="connsiteY11" fmla="*/ 334027 h 801492"/>
                <a:gd name="connsiteX12" fmla="*/ 384878 w 812984"/>
                <a:gd name="connsiteY12" fmla="*/ 488014 h 801492"/>
                <a:gd name="connsiteX13" fmla="*/ 308678 w 812984"/>
                <a:gd name="connsiteY13" fmla="*/ 792814 h 801492"/>
                <a:gd name="connsiteX0" fmla="*/ 306691 w 810997"/>
                <a:gd name="connsiteY0" fmla="*/ 792814 h 813808"/>
                <a:gd name="connsiteX1" fmla="*/ 163817 w 810997"/>
                <a:gd name="connsiteY1" fmla="*/ 759478 h 813808"/>
                <a:gd name="connsiteX2" fmla="*/ 20942 w 810997"/>
                <a:gd name="connsiteY2" fmla="*/ 535639 h 813808"/>
                <a:gd name="connsiteX3" fmla="*/ 20942 w 810997"/>
                <a:gd name="connsiteY3" fmla="*/ 230839 h 813808"/>
                <a:gd name="connsiteX4" fmla="*/ 211441 w 810997"/>
                <a:gd name="connsiteY4" fmla="*/ 35577 h 813808"/>
                <a:gd name="connsiteX5" fmla="*/ 525765 w 810997"/>
                <a:gd name="connsiteY5" fmla="*/ 11763 h 813808"/>
                <a:gd name="connsiteX6" fmla="*/ 759129 w 810997"/>
                <a:gd name="connsiteY6" fmla="*/ 167339 h 813808"/>
                <a:gd name="connsiteX7" fmla="*/ 808342 w 810997"/>
                <a:gd name="connsiteY7" fmla="*/ 362602 h 813808"/>
                <a:gd name="connsiteX8" fmla="*/ 708329 w 810997"/>
                <a:gd name="connsiteY8" fmla="*/ 267352 h 813808"/>
                <a:gd name="connsiteX9" fmla="*/ 752779 w 810997"/>
                <a:gd name="connsiteY9" fmla="*/ 373714 h 813808"/>
                <a:gd name="connsiteX10" fmla="*/ 640066 w 810997"/>
                <a:gd name="connsiteY10" fmla="*/ 383239 h 813808"/>
                <a:gd name="connsiteX11" fmla="*/ 571804 w 810997"/>
                <a:gd name="connsiteY11" fmla="*/ 334027 h 813808"/>
                <a:gd name="connsiteX12" fmla="*/ 382891 w 810997"/>
                <a:gd name="connsiteY12" fmla="*/ 488014 h 813808"/>
                <a:gd name="connsiteX13" fmla="*/ 306691 w 810997"/>
                <a:gd name="connsiteY13" fmla="*/ 792814 h 813808"/>
                <a:gd name="connsiteX0" fmla="*/ 306691 w 810997"/>
                <a:gd name="connsiteY0" fmla="*/ 792814 h 807459"/>
                <a:gd name="connsiteX1" fmla="*/ 163817 w 810997"/>
                <a:gd name="connsiteY1" fmla="*/ 759478 h 807459"/>
                <a:gd name="connsiteX2" fmla="*/ 20942 w 810997"/>
                <a:gd name="connsiteY2" fmla="*/ 535639 h 807459"/>
                <a:gd name="connsiteX3" fmla="*/ 20942 w 810997"/>
                <a:gd name="connsiteY3" fmla="*/ 230839 h 807459"/>
                <a:gd name="connsiteX4" fmla="*/ 211441 w 810997"/>
                <a:gd name="connsiteY4" fmla="*/ 35577 h 807459"/>
                <a:gd name="connsiteX5" fmla="*/ 525765 w 810997"/>
                <a:gd name="connsiteY5" fmla="*/ 11763 h 807459"/>
                <a:gd name="connsiteX6" fmla="*/ 759129 w 810997"/>
                <a:gd name="connsiteY6" fmla="*/ 167339 h 807459"/>
                <a:gd name="connsiteX7" fmla="*/ 808342 w 810997"/>
                <a:gd name="connsiteY7" fmla="*/ 362602 h 807459"/>
                <a:gd name="connsiteX8" fmla="*/ 708329 w 810997"/>
                <a:gd name="connsiteY8" fmla="*/ 267352 h 807459"/>
                <a:gd name="connsiteX9" fmla="*/ 752779 w 810997"/>
                <a:gd name="connsiteY9" fmla="*/ 373714 h 807459"/>
                <a:gd name="connsiteX10" fmla="*/ 640066 w 810997"/>
                <a:gd name="connsiteY10" fmla="*/ 383239 h 807459"/>
                <a:gd name="connsiteX11" fmla="*/ 571804 w 810997"/>
                <a:gd name="connsiteY11" fmla="*/ 334027 h 807459"/>
                <a:gd name="connsiteX12" fmla="*/ 382891 w 810997"/>
                <a:gd name="connsiteY12" fmla="*/ 488014 h 807459"/>
                <a:gd name="connsiteX13" fmla="*/ 306691 w 810997"/>
                <a:gd name="connsiteY13" fmla="*/ 792814 h 807459"/>
                <a:gd name="connsiteX0" fmla="*/ 316216 w 810997"/>
                <a:gd name="connsiteY0" fmla="*/ 816627 h 827356"/>
                <a:gd name="connsiteX1" fmla="*/ 163817 w 810997"/>
                <a:gd name="connsiteY1" fmla="*/ 759478 h 827356"/>
                <a:gd name="connsiteX2" fmla="*/ 20942 w 810997"/>
                <a:gd name="connsiteY2" fmla="*/ 535639 h 827356"/>
                <a:gd name="connsiteX3" fmla="*/ 20942 w 810997"/>
                <a:gd name="connsiteY3" fmla="*/ 230839 h 827356"/>
                <a:gd name="connsiteX4" fmla="*/ 211441 w 810997"/>
                <a:gd name="connsiteY4" fmla="*/ 35577 h 827356"/>
                <a:gd name="connsiteX5" fmla="*/ 525765 w 810997"/>
                <a:gd name="connsiteY5" fmla="*/ 11763 h 827356"/>
                <a:gd name="connsiteX6" fmla="*/ 759129 w 810997"/>
                <a:gd name="connsiteY6" fmla="*/ 167339 h 827356"/>
                <a:gd name="connsiteX7" fmla="*/ 808342 w 810997"/>
                <a:gd name="connsiteY7" fmla="*/ 362602 h 827356"/>
                <a:gd name="connsiteX8" fmla="*/ 708329 w 810997"/>
                <a:gd name="connsiteY8" fmla="*/ 267352 h 827356"/>
                <a:gd name="connsiteX9" fmla="*/ 752779 w 810997"/>
                <a:gd name="connsiteY9" fmla="*/ 373714 h 827356"/>
                <a:gd name="connsiteX10" fmla="*/ 640066 w 810997"/>
                <a:gd name="connsiteY10" fmla="*/ 383239 h 827356"/>
                <a:gd name="connsiteX11" fmla="*/ 571804 w 810997"/>
                <a:gd name="connsiteY11" fmla="*/ 334027 h 827356"/>
                <a:gd name="connsiteX12" fmla="*/ 382891 w 810997"/>
                <a:gd name="connsiteY12" fmla="*/ 488014 h 827356"/>
                <a:gd name="connsiteX13" fmla="*/ 316216 w 810997"/>
                <a:gd name="connsiteY13" fmla="*/ 816627 h 827356"/>
                <a:gd name="connsiteX0" fmla="*/ 316216 w 810997"/>
                <a:gd name="connsiteY0" fmla="*/ 816627 h 841624"/>
                <a:gd name="connsiteX1" fmla="*/ 163817 w 810997"/>
                <a:gd name="connsiteY1" fmla="*/ 759478 h 841624"/>
                <a:gd name="connsiteX2" fmla="*/ 20942 w 810997"/>
                <a:gd name="connsiteY2" fmla="*/ 535639 h 841624"/>
                <a:gd name="connsiteX3" fmla="*/ 20942 w 810997"/>
                <a:gd name="connsiteY3" fmla="*/ 230839 h 841624"/>
                <a:gd name="connsiteX4" fmla="*/ 211441 w 810997"/>
                <a:gd name="connsiteY4" fmla="*/ 35577 h 841624"/>
                <a:gd name="connsiteX5" fmla="*/ 525765 w 810997"/>
                <a:gd name="connsiteY5" fmla="*/ 11763 h 841624"/>
                <a:gd name="connsiteX6" fmla="*/ 759129 w 810997"/>
                <a:gd name="connsiteY6" fmla="*/ 167339 h 841624"/>
                <a:gd name="connsiteX7" fmla="*/ 808342 w 810997"/>
                <a:gd name="connsiteY7" fmla="*/ 362602 h 841624"/>
                <a:gd name="connsiteX8" fmla="*/ 708329 w 810997"/>
                <a:gd name="connsiteY8" fmla="*/ 267352 h 841624"/>
                <a:gd name="connsiteX9" fmla="*/ 752779 w 810997"/>
                <a:gd name="connsiteY9" fmla="*/ 373714 h 841624"/>
                <a:gd name="connsiteX10" fmla="*/ 640066 w 810997"/>
                <a:gd name="connsiteY10" fmla="*/ 383239 h 841624"/>
                <a:gd name="connsiteX11" fmla="*/ 571804 w 810997"/>
                <a:gd name="connsiteY11" fmla="*/ 334027 h 841624"/>
                <a:gd name="connsiteX12" fmla="*/ 382891 w 810997"/>
                <a:gd name="connsiteY12" fmla="*/ 488014 h 841624"/>
                <a:gd name="connsiteX13" fmla="*/ 316216 w 810997"/>
                <a:gd name="connsiteY13" fmla="*/ 816627 h 841624"/>
                <a:gd name="connsiteX0" fmla="*/ 321109 w 815890"/>
                <a:gd name="connsiteY0" fmla="*/ 816627 h 833399"/>
                <a:gd name="connsiteX1" fmla="*/ 248085 w 815890"/>
                <a:gd name="connsiteY1" fmla="*/ 759478 h 833399"/>
                <a:gd name="connsiteX2" fmla="*/ 25835 w 815890"/>
                <a:gd name="connsiteY2" fmla="*/ 535639 h 833399"/>
                <a:gd name="connsiteX3" fmla="*/ 25835 w 815890"/>
                <a:gd name="connsiteY3" fmla="*/ 230839 h 833399"/>
                <a:gd name="connsiteX4" fmla="*/ 216334 w 815890"/>
                <a:gd name="connsiteY4" fmla="*/ 35577 h 833399"/>
                <a:gd name="connsiteX5" fmla="*/ 530658 w 815890"/>
                <a:gd name="connsiteY5" fmla="*/ 11763 h 833399"/>
                <a:gd name="connsiteX6" fmla="*/ 764022 w 815890"/>
                <a:gd name="connsiteY6" fmla="*/ 167339 h 833399"/>
                <a:gd name="connsiteX7" fmla="*/ 813235 w 815890"/>
                <a:gd name="connsiteY7" fmla="*/ 362602 h 833399"/>
                <a:gd name="connsiteX8" fmla="*/ 713222 w 815890"/>
                <a:gd name="connsiteY8" fmla="*/ 267352 h 833399"/>
                <a:gd name="connsiteX9" fmla="*/ 757672 w 815890"/>
                <a:gd name="connsiteY9" fmla="*/ 373714 h 833399"/>
                <a:gd name="connsiteX10" fmla="*/ 644959 w 815890"/>
                <a:gd name="connsiteY10" fmla="*/ 383239 h 833399"/>
                <a:gd name="connsiteX11" fmla="*/ 576697 w 815890"/>
                <a:gd name="connsiteY11" fmla="*/ 334027 h 833399"/>
                <a:gd name="connsiteX12" fmla="*/ 387784 w 815890"/>
                <a:gd name="connsiteY12" fmla="*/ 488014 h 833399"/>
                <a:gd name="connsiteX13" fmla="*/ 321109 w 815890"/>
                <a:gd name="connsiteY13" fmla="*/ 816627 h 833399"/>
                <a:gd name="connsiteX0" fmla="*/ 321109 w 815890"/>
                <a:gd name="connsiteY0" fmla="*/ 816627 h 833399"/>
                <a:gd name="connsiteX1" fmla="*/ 248085 w 815890"/>
                <a:gd name="connsiteY1" fmla="*/ 759478 h 833399"/>
                <a:gd name="connsiteX2" fmla="*/ 25835 w 815890"/>
                <a:gd name="connsiteY2" fmla="*/ 535639 h 833399"/>
                <a:gd name="connsiteX3" fmla="*/ 25835 w 815890"/>
                <a:gd name="connsiteY3" fmla="*/ 230839 h 833399"/>
                <a:gd name="connsiteX4" fmla="*/ 216334 w 815890"/>
                <a:gd name="connsiteY4" fmla="*/ 35577 h 833399"/>
                <a:gd name="connsiteX5" fmla="*/ 530658 w 815890"/>
                <a:gd name="connsiteY5" fmla="*/ 11763 h 833399"/>
                <a:gd name="connsiteX6" fmla="*/ 764022 w 815890"/>
                <a:gd name="connsiteY6" fmla="*/ 167339 h 833399"/>
                <a:gd name="connsiteX7" fmla="*/ 813235 w 815890"/>
                <a:gd name="connsiteY7" fmla="*/ 362602 h 833399"/>
                <a:gd name="connsiteX8" fmla="*/ 713222 w 815890"/>
                <a:gd name="connsiteY8" fmla="*/ 267352 h 833399"/>
                <a:gd name="connsiteX9" fmla="*/ 747683 w 815890"/>
                <a:gd name="connsiteY9" fmla="*/ 393989 h 833399"/>
                <a:gd name="connsiteX10" fmla="*/ 644959 w 815890"/>
                <a:gd name="connsiteY10" fmla="*/ 383239 h 833399"/>
                <a:gd name="connsiteX11" fmla="*/ 576697 w 815890"/>
                <a:gd name="connsiteY11" fmla="*/ 334027 h 833399"/>
                <a:gd name="connsiteX12" fmla="*/ 387784 w 815890"/>
                <a:gd name="connsiteY12" fmla="*/ 488014 h 833399"/>
                <a:gd name="connsiteX13" fmla="*/ 321109 w 815890"/>
                <a:gd name="connsiteY13" fmla="*/ 816627 h 833399"/>
                <a:gd name="connsiteX0" fmla="*/ 321109 w 813491"/>
                <a:gd name="connsiteY0" fmla="*/ 816627 h 833399"/>
                <a:gd name="connsiteX1" fmla="*/ 248085 w 813491"/>
                <a:gd name="connsiteY1" fmla="*/ 759478 h 833399"/>
                <a:gd name="connsiteX2" fmla="*/ 25835 w 813491"/>
                <a:gd name="connsiteY2" fmla="*/ 535639 h 833399"/>
                <a:gd name="connsiteX3" fmla="*/ 25835 w 813491"/>
                <a:gd name="connsiteY3" fmla="*/ 230839 h 833399"/>
                <a:gd name="connsiteX4" fmla="*/ 216334 w 813491"/>
                <a:gd name="connsiteY4" fmla="*/ 35577 h 833399"/>
                <a:gd name="connsiteX5" fmla="*/ 530658 w 813491"/>
                <a:gd name="connsiteY5" fmla="*/ 11763 h 833399"/>
                <a:gd name="connsiteX6" fmla="*/ 764022 w 813491"/>
                <a:gd name="connsiteY6" fmla="*/ 167339 h 833399"/>
                <a:gd name="connsiteX7" fmla="*/ 813235 w 813491"/>
                <a:gd name="connsiteY7" fmla="*/ 362602 h 833399"/>
                <a:gd name="connsiteX8" fmla="*/ 755107 w 813491"/>
                <a:gd name="connsiteY8" fmla="*/ 319212 h 833399"/>
                <a:gd name="connsiteX9" fmla="*/ 747683 w 813491"/>
                <a:gd name="connsiteY9" fmla="*/ 393989 h 833399"/>
                <a:gd name="connsiteX10" fmla="*/ 644959 w 813491"/>
                <a:gd name="connsiteY10" fmla="*/ 383239 h 833399"/>
                <a:gd name="connsiteX11" fmla="*/ 576697 w 813491"/>
                <a:gd name="connsiteY11" fmla="*/ 334027 h 833399"/>
                <a:gd name="connsiteX12" fmla="*/ 387784 w 813491"/>
                <a:gd name="connsiteY12" fmla="*/ 488014 h 833399"/>
                <a:gd name="connsiteX13" fmla="*/ 321109 w 813491"/>
                <a:gd name="connsiteY13" fmla="*/ 816627 h 833399"/>
                <a:gd name="connsiteX0" fmla="*/ 321109 w 850297"/>
                <a:gd name="connsiteY0" fmla="*/ 816627 h 833399"/>
                <a:gd name="connsiteX1" fmla="*/ 248085 w 850297"/>
                <a:gd name="connsiteY1" fmla="*/ 759478 h 833399"/>
                <a:gd name="connsiteX2" fmla="*/ 25835 w 850297"/>
                <a:gd name="connsiteY2" fmla="*/ 535639 h 833399"/>
                <a:gd name="connsiteX3" fmla="*/ 25835 w 850297"/>
                <a:gd name="connsiteY3" fmla="*/ 230839 h 833399"/>
                <a:gd name="connsiteX4" fmla="*/ 216334 w 850297"/>
                <a:gd name="connsiteY4" fmla="*/ 35577 h 833399"/>
                <a:gd name="connsiteX5" fmla="*/ 530658 w 850297"/>
                <a:gd name="connsiteY5" fmla="*/ 11763 h 833399"/>
                <a:gd name="connsiteX6" fmla="*/ 764022 w 850297"/>
                <a:gd name="connsiteY6" fmla="*/ 167339 h 833399"/>
                <a:gd name="connsiteX7" fmla="*/ 850251 w 850297"/>
                <a:gd name="connsiteY7" fmla="*/ 393926 h 833399"/>
                <a:gd name="connsiteX8" fmla="*/ 755107 w 850297"/>
                <a:gd name="connsiteY8" fmla="*/ 319212 h 833399"/>
                <a:gd name="connsiteX9" fmla="*/ 747683 w 850297"/>
                <a:gd name="connsiteY9" fmla="*/ 393989 h 833399"/>
                <a:gd name="connsiteX10" fmla="*/ 644959 w 850297"/>
                <a:gd name="connsiteY10" fmla="*/ 383239 h 833399"/>
                <a:gd name="connsiteX11" fmla="*/ 576697 w 850297"/>
                <a:gd name="connsiteY11" fmla="*/ 334027 h 833399"/>
                <a:gd name="connsiteX12" fmla="*/ 387784 w 850297"/>
                <a:gd name="connsiteY12" fmla="*/ 488014 h 833399"/>
                <a:gd name="connsiteX13" fmla="*/ 321109 w 850297"/>
                <a:gd name="connsiteY13" fmla="*/ 816627 h 833399"/>
                <a:gd name="connsiteX0" fmla="*/ 321109 w 793326"/>
                <a:gd name="connsiteY0" fmla="*/ 816627 h 833399"/>
                <a:gd name="connsiteX1" fmla="*/ 248085 w 793326"/>
                <a:gd name="connsiteY1" fmla="*/ 759478 h 833399"/>
                <a:gd name="connsiteX2" fmla="*/ 25835 w 793326"/>
                <a:gd name="connsiteY2" fmla="*/ 535639 h 833399"/>
                <a:gd name="connsiteX3" fmla="*/ 25835 w 793326"/>
                <a:gd name="connsiteY3" fmla="*/ 230839 h 833399"/>
                <a:gd name="connsiteX4" fmla="*/ 216334 w 793326"/>
                <a:gd name="connsiteY4" fmla="*/ 35577 h 833399"/>
                <a:gd name="connsiteX5" fmla="*/ 530658 w 793326"/>
                <a:gd name="connsiteY5" fmla="*/ 11763 h 833399"/>
                <a:gd name="connsiteX6" fmla="*/ 764022 w 793326"/>
                <a:gd name="connsiteY6" fmla="*/ 167339 h 833399"/>
                <a:gd name="connsiteX7" fmla="*/ 788931 w 793326"/>
                <a:gd name="connsiteY7" fmla="*/ 400524 h 833399"/>
                <a:gd name="connsiteX8" fmla="*/ 755107 w 793326"/>
                <a:gd name="connsiteY8" fmla="*/ 319212 h 833399"/>
                <a:gd name="connsiteX9" fmla="*/ 747683 w 793326"/>
                <a:gd name="connsiteY9" fmla="*/ 393989 h 833399"/>
                <a:gd name="connsiteX10" fmla="*/ 644959 w 793326"/>
                <a:gd name="connsiteY10" fmla="*/ 383239 h 833399"/>
                <a:gd name="connsiteX11" fmla="*/ 576697 w 793326"/>
                <a:gd name="connsiteY11" fmla="*/ 334027 h 833399"/>
                <a:gd name="connsiteX12" fmla="*/ 387784 w 793326"/>
                <a:gd name="connsiteY12" fmla="*/ 488014 h 833399"/>
                <a:gd name="connsiteX13" fmla="*/ 321109 w 793326"/>
                <a:gd name="connsiteY13" fmla="*/ 816627 h 833399"/>
                <a:gd name="connsiteX0" fmla="*/ 321109 w 803903"/>
                <a:gd name="connsiteY0" fmla="*/ 816627 h 833399"/>
                <a:gd name="connsiteX1" fmla="*/ 248085 w 803903"/>
                <a:gd name="connsiteY1" fmla="*/ 759478 h 833399"/>
                <a:gd name="connsiteX2" fmla="*/ 25835 w 803903"/>
                <a:gd name="connsiteY2" fmla="*/ 535639 h 833399"/>
                <a:gd name="connsiteX3" fmla="*/ 25835 w 803903"/>
                <a:gd name="connsiteY3" fmla="*/ 230839 h 833399"/>
                <a:gd name="connsiteX4" fmla="*/ 216334 w 803903"/>
                <a:gd name="connsiteY4" fmla="*/ 35577 h 833399"/>
                <a:gd name="connsiteX5" fmla="*/ 530658 w 803903"/>
                <a:gd name="connsiteY5" fmla="*/ 11763 h 833399"/>
                <a:gd name="connsiteX6" fmla="*/ 764022 w 803903"/>
                <a:gd name="connsiteY6" fmla="*/ 167339 h 833399"/>
                <a:gd name="connsiteX7" fmla="*/ 802979 w 803903"/>
                <a:gd name="connsiteY7" fmla="*/ 397361 h 833399"/>
                <a:gd name="connsiteX8" fmla="*/ 755107 w 803903"/>
                <a:gd name="connsiteY8" fmla="*/ 319212 h 833399"/>
                <a:gd name="connsiteX9" fmla="*/ 747683 w 803903"/>
                <a:gd name="connsiteY9" fmla="*/ 393989 h 833399"/>
                <a:gd name="connsiteX10" fmla="*/ 644959 w 803903"/>
                <a:gd name="connsiteY10" fmla="*/ 383239 h 833399"/>
                <a:gd name="connsiteX11" fmla="*/ 576697 w 803903"/>
                <a:gd name="connsiteY11" fmla="*/ 334027 h 833399"/>
                <a:gd name="connsiteX12" fmla="*/ 387784 w 803903"/>
                <a:gd name="connsiteY12" fmla="*/ 488014 h 833399"/>
                <a:gd name="connsiteX13" fmla="*/ 321109 w 803903"/>
                <a:gd name="connsiteY13" fmla="*/ 816627 h 833399"/>
                <a:gd name="connsiteX0" fmla="*/ 321109 w 812334"/>
                <a:gd name="connsiteY0" fmla="*/ 817093 h 833865"/>
                <a:gd name="connsiteX1" fmla="*/ 248085 w 812334"/>
                <a:gd name="connsiteY1" fmla="*/ 759944 h 833865"/>
                <a:gd name="connsiteX2" fmla="*/ 25835 w 812334"/>
                <a:gd name="connsiteY2" fmla="*/ 536105 h 833865"/>
                <a:gd name="connsiteX3" fmla="*/ 25835 w 812334"/>
                <a:gd name="connsiteY3" fmla="*/ 231305 h 833865"/>
                <a:gd name="connsiteX4" fmla="*/ 216334 w 812334"/>
                <a:gd name="connsiteY4" fmla="*/ 36043 h 833865"/>
                <a:gd name="connsiteX5" fmla="*/ 530658 w 812334"/>
                <a:gd name="connsiteY5" fmla="*/ 12229 h 833865"/>
                <a:gd name="connsiteX6" fmla="*/ 784012 w 812334"/>
                <a:gd name="connsiteY6" fmla="*/ 174121 h 833865"/>
                <a:gd name="connsiteX7" fmla="*/ 802979 w 812334"/>
                <a:gd name="connsiteY7" fmla="*/ 397827 h 833865"/>
                <a:gd name="connsiteX8" fmla="*/ 755107 w 812334"/>
                <a:gd name="connsiteY8" fmla="*/ 319678 h 833865"/>
                <a:gd name="connsiteX9" fmla="*/ 747683 w 812334"/>
                <a:gd name="connsiteY9" fmla="*/ 394455 h 833865"/>
                <a:gd name="connsiteX10" fmla="*/ 644959 w 812334"/>
                <a:gd name="connsiteY10" fmla="*/ 383705 h 833865"/>
                <a:gd name="connsiteX11" fmla="*/ 576697 w 812334"/>
                <a:gd name="connsiteY11" fmla="*/ 334493 h 833865"/>
                <a:gd name="connsiteX12" fmla="*/ 387784 w 812334"/>
                <a:gd name="connsiteY12" fmla="*/ 488480 h 833865"/>
                <a:gd name="connsiteX13" fmla="*/ 321109 w 812334"/>
                <a:gd name="connsiteY13" fmla="*/ 817093 h 833865"/>
                <a:gd name="connsiteX0" fmla="*/ 321109 w 826771"/>
                <a:gd name="connsiteY0" fmla="*/ 817093 h 833865"/>
                <a:gd name="connsiteX1" fmla="*/ 248085 w 826771"/>
                <a:gd name="connsiteY1" fmla="*/ 759944 h 833865"/>
                <a:gd name="connsiteX2" fmla="*/ 25835 w 826771"/>
                <a:gd name="connsiteY2" fmla="*/ 536105 h 833865"/>
                <a:gd name="connsiteX3" fmla="*/ 25835 w 826771"/>
                <a:gd name="connsiteY3" fmla="*/ 231305 h 833865"/>
                <a:gd name="connsiteX4" fmla="*/ 216334 w 826771"/>
                <a:gd name="connsiteY4" fmla="*/ 36043 h 833865"/>
                <a:gd name="connsiteX5" fmla="*/ 530658 w 826771"/>
                <a:gd name="connsiteY5" fmla="*/ 12229 h 833865"/>
                <a:gd name="connsiteX6" fmla="*/ 784012 w 826771"/>
                <a:gd name="connsiteY6" fmla="*/ 174121 h 833865"/>
                <a:gd name="connsiteX7" fmla="*/ 824049 w 826771"/>
                <a:gd name="connsiteY7" fmla="*/ 393084 h 833865"/>
                <a:gd name="connsiteX8" fmla="*/ 755107 w 826771"/>
                <a:gd name="connsiteY8" fmla="*/ 319678 h 833865"/>
                <a:gd name="connsiteX9" fmla="*/ 747683 w 826771"/>
                <a:gd name="connsiteY9" fmla="*/ 394455 h 833865"/>
                <a:gd name="connsiteX10" fmla="*/ 644959 w 826771"/>
                <a:gd name="connsiteY10" fmla="*/ 383705 h 833865"/>
                <a:gd name="connsiteX11" fmla="*/ 576697 w 826771"/>
                <a:gd name="connsiteY11" fmla="*/ 334493 h 833865"/>
                <a:gd name="connsiteX12" fmla="*/ 387784 w 826771"/>
                <a:gd name="connsiteY12" fmla="*/ 488480 h 833865"/>
                <a:gd name="connsiteX13" fmla="*/ 321109 w 826771"/>
                <a:gd name="connsiteY13" fmla="*/ 817093 h 833865"/>
                <a:gd name="connsiteX0" fmla="*/ 321109 w 826936"/>
                <a:gd name="connsiteY0" fmla="*/ 817093 h 833865"/>
                <a:gd name="connsiteX1" fmla="*/ 248085 w 826936"/>
                <a:gd name="connsiteY1" fmla="*/ 759944 h 833865"/>
                <a:gd name="connsiteX2" fmla="*/ 25835 w 826936"/>
                <a:gd name="connsiteY2" fmla="*/ 536105 h 833865"/>
                <a:gd name="connsiteX3" fmla="*/ 25835 w 826936"/>
                <a:gd name="connsiteY3" fmla="*/ 231305 h 833865"/>
                <a:gd name="connsiteX4" fmla="*/ 216334 w 826936"/>
                <a:gd name="connsiteY4" fmla="*/ 36043 h 833865"/>
                <a:gd name="connsiteX5" fmla="*/ 530658 w 826936"/>
                <a:gd name="connsiteY5" fmla="*/ 12229 h 833865"/>
                <a:gd name="connsiteX6" fmla="*/ 784012 w 826936"/>
                <a:gd name="connsiteY6" fmla="*/ 174121 h 833865"/>
                <a:gd name="connsiteX7" fmla="*/ 824049 w 826936"/>
                <a:gd name="connsiteY7" fmla="*/ 393084 h 833865"/>
                <a:gd name="connsiteX8" fmla="*/ 752873 w 826936"/>
                <a:gd name="connsiteY8" fmla="*/ 298550 h 833865"/>
                <a:gd name="connsiteX9" fmla="*/ 747683 w 826936"/>
                <a:gd name="connsiteY9" fmla="*/ 394455 h 833865"/>
                <a:gd name="connsiteX10" fmla="*/ 644959 w 826936"/>
                <a:gd name="connsiteY10" fmla="*/ 383705 h 833865"/>
                <a:gd name="connsiteX11" fmla="*/ 576697 w 826936"/>
                <a:gd name="connsiteY11" fmla="*/ 334493 h 833865"/>
                <a:gd name="connsiteX12" fmla="*/ 387784 w 826936"/>
                <a:gd name="connsiteY12" fmla="*/ 488480 h 833865"/>
                <a:gd name="connsiteX13" fmla="*/ 321109 w 826936"/>
                <a:gd name="connsiteY13" fmla="*/ 817093 h 833865"/>
                <a:gd name="connsiteX0" fmla="*/ 321109 w 826936"/>
                <a:gd name="connsiteY0" fmla="*/ 817093 h 833865"/>
                <a:gd name="connsiteX1" fmla="*/ 248085 w 826936"/>
                <a:gd name="connsiteY1" fmla="*/ 759944 h 833865"/>
                <a:gd name="connsiteX2" fmla="*/ 25835 w 826936"/>
                <a:gd name="connsiteY2" fmla="*/ 536105 h 833865"/>
                <a:gd name="connsiteX3" fmla="*/ 25835 w 826936"/>
                <a:gd name="connsiteY3" fmla="*/ 231305 h 833865"/>
                <a:gd name="connsiteX4" fmla="*/ 216334 w 826936"/>
                <a:gd name="connsiteY4" fmla="*/ 36043 h 833865"/>
                <a:gd name="connsiteX5" fmla="*/ 530658 w 826936"/>
                <a:gd name="connsiteY5" fmla="*/ 12229 h 833865"/>
                <a:gd name="connsiteX6" fmla="*/ 784012 w 826936"/>
                <a:gd name="connsiteY6" fmla="*/ 174121 h 833865"/>
                <a:gd name="connsiteX7" fmla="*/ 824049 w 826936"/>
                <a:gd name="connsiteY7" fmla="*/ 393084 h 833865"/>
                <a:gd name="connsiteX8" fmla="*/ 752873 w 826936"/>
                <a:gd name="connsiteY8" fmla="*/ 298550 h 833865"/>
                <a:gd name="connsiteX9" fmla="*/ 747683 w 826936"/>
                <a:gd name="connsiteY9" fmla="*/ 394455 h 833865"/>
                <a:gd name="connsiteX10" fmla="*/ 644959 w 826936"/>
                <a:gd name="connsiteY10" fmla="*/ 383705 h 833865"/>
                <a:gd name="connsiteX11" fmla="*/ 576697 w 826936"/>
                <a:gd name="connsiteY11" fmla="*/ 334493 h 833865"/>
                <a:gd name="connsiteX12" fmla="*/ 387784 w 826936"/>
                <a:gd name="connsiteY12" fmla="*/ 488480 h 833865"/>
                <a:gd name="connsiteX13" fmla="*/ 321109 w 826936"/>
                <a:gd name="connsiteY13" fmla="*/ 817093 h 833865"/>
                <a:gd name="connsiteX0" fmla="*/ 321109 w 835627"/>
                <a:gd name="connsiteY0" fmla="*/ 817093 h 833865"/>
                <a:gd name="connsiteX1" fmla="*/ 248085 w 835627"/>
                <a:gd name="connsiteY1" fmla="*/ 759944 h 833865"/>
                <a:gd name="connsiteX2" fmla="*/ 25835 w 835627"/>
                <a:gd name="connsiteY2" fmla="*/ 536105 h 833865"/>
                <a:gd name="connsiteX3" fmla="*/ 25835 w 835627"/>
                <a:gd name="connsiteY3" fmla="*/ 231305 h 833865"/>
                <a:gd name="connsiteX4" fmla="*/ 216334 w 835627"/>
                <a:gd name="connsiteY4" fmla="*/ 36043 h 833865"/>
                <a:gd name="connsiteX5" fmla="*/ 530658 w 835627"/>
                <a:gd name="connsiteY5" fmla="*/ 12229 h 833865"/>
                <a:gd name="connsiteX6" fmla="*/ 784012 w 835627"/>
                <a:gd name="connsiteY6" fmla="*/ 174121 h 833865"/>
                <a:gd name="connsiteX7" fmla="*/ 824049 w 835627"/>
                <a:gd name="connsiteY7" fmla="*/ 393084 h 833865"/>
                <a:gd name="connsiteX8" fmla="*/ 752873 w 835627"/>
                <a:gd name="connsiteY8" fmla="*/ 298550 h 833865"/>
                <a:gd name="connsiteX9" fmla="*/ 747683 w 835627"/>
                <a:gd name="connsiteY9" fmla="*/ 394455 h 833865"/>
                <a:gd name="connsiteX10" fmla="*/ 644959 w 835627"/>
                <a:gd name="connsiteY10" fmla="*/ 383705 h 833865"/>
                <a:gd name="connsiteX11" fmla="*/ 576697 w 835627"/>
                <a:gd name="connsiteY11" fmla="*/ 334493 h 833865"/>
                <a:gd name="connsiteX12" fmla="*/ 387784 w 835627"/>
                <a:gd name="connsiteY12" fmla="*/ 488480 h 833865"/>
                <a:gd name="connsiteX13" fmla="*/ 321109 w 835627"/>
                <a:gd name="connsiteY13" fmla="*/ 817093 h 833865"/>
                <a:gd name="connsiteX0" fmla="*/ 321109 w 825198"/>
                <a:gd name="connsiteY0" fmla="*/ 817093 h 833865"/>
                <a:gd name="connsiteX1" fmla="*/ 248085 w 825198"/>
                <a:gd name="connsiteY1" fmla="*/ 759944 h 833865"/>
                <a:gd name="connsiteX2" fmla="*/ 25835 w 825198"/>
                <a:gd name="connsiteY2" fmla="*/ 536105 h 833865"/>
                <a:gd name="connsiteX3" fmla="*/ 25835 w 825198"/>
                <a:gd name="connsiteY3" fmla="*/ 231305 h 833865"/>
                <a:gd name="connsiteX4" fmla="*/ 216334 w 825198"/>
                <a:gd name="connsiteY4" fmla="*/ 36043 h 833865"/>
                <a:gd name="connsiteX5" fmla="*/ 530658 w 825198"/>
                <a:gd name="connsiteY5" fmla="*/ 12229 h 833865"/>
                <a:gd name="connsiteX6" fmla="*/ 784012 w 825198"/>
                <a:gd name="connsiteY6" fmla="*/ 174121 h 833865"/>
                <a:gd name="connsiteX7" fmla="*/ 810271 w 825198"/>
                <a:gd name="connsiteY7" fmla="*/ 393483 h 833865"/>
                <a:gd name="connsiteX8" fmla="*/ 752873 w 825198"/>
                <a:gd name="connsiteY8" fmla="*/ 298550 h 833865"/>
                <a:gd name="connsiteX9" fmla="*/ 747683 w 825198"/>
                <a:gd name="connsiteY9" fmla="*/ 394455 h 833865"/>
                <a:gd name="connsiteX10" fmla="*/ 644959 w 825198"/>
                <a:gd name="connsiteY10" fmla="*/ 383705 h 833865"/>
                <a:gd name="connsiteX11" fmla="*/ 576697 w 825198"/>
                <a:gd name="connsiteY11" fmla="*/ 334493 h 833865"/>
                <a:gd name="connsiteX12" fmla="*/ 387784 w 825198"/>
                <a:gd name="connsiteY12" fmla="*/ 488480 h 833865"/>
                <a:gd name="connsiteX13" fmla="*/ 321109 w 825198"/>
                <a:gd name="connsiteY13" fmla="*/ 817093 h 833865"/>
                <a:gd name="connsiteX0" fmla="*/ 319008 w 823097"/>
                <a:gd name="connsiteY0" fmla="*/ 817093 h 829279"/>
                <a:gd name="connsiteX1" fmla="*/ 212954 w 823097"/>
                <a:gd name="connsiteY1" fmla="*/ 737638 h 829279"/>
                <a:gd name="connsiteX2" fmla="*/ 23734 w 823097"/>
                <a:gd name="connsiteY2" fmla="*/ 536105 h 829279"/>
                <a:gd name="connsiteX3" fmla="*/ 23734 w 823097"/>
                <a:gd name="connsiteY3" fmla="*/ 231305 h 829279"/>
                <a:gd name="connsiteX4" fmla="*/ 214233 w 823097"/>
                <a:gd name="connsiteY4" fmla="*/ 36043 h 829279"/>
                <a:gd name="connsiteX5" fmla="*/ 528557 w 823097"/>
                <a:gd name="connsiteY5" fmla="*/ 12229 h 829279"/>
                <a:gd name="connsiteX6" fmla="*/ 781911 w 823097"/>
                <a:gd name="connsiteY6" fmla="*/ 174121 h 829279"/>
                <a:gd name="connsiteX7" fmla="*/ 808170 w 823097"/>
                <a:gd name="connsiteY7" fmla="*/ 393483 h 829279"/>
                <a:gd name="connsiteX8" fmla="*/ 750772 w 823097"/>
                <a:gd name="connsiteY8" fmla="*/ 298550 h 829279"/>
                <a:gd name="connsiteX9" fmla="*/ 745582 w 823097"/>
                <a:gd name="connsiteY9" fmla="*/ 394455 h 829279"/>
                <a:gd name="connsiteX10" fmla="*/ 642858 w 823097"/>
                <a:gd name="connsiteY10" fmla="*/ 383705 h 829279"/>
                <a:gd name="connsiteX11" fmla="*/ 574596 w 823097"/>
                <a:gd name="connsiteY11" fmla="*/ 334493 h 829279"/>
                <a:gd name="connsiteX12" fmla="*/ 385683 w 823097"/>
                <a:gd name="connsiteY12" fmla="*/ 488480 h 829279"/>
                <a:gd name="connsiteX13" fmla="*/ 319008 w 823097"/>
                <a:gd name="connsiteY13" fmla="*/ 817093 h 829279"/>
                <a:gd name="connsiteX0" fmla="*/ 278285 w 823096"/>
                <a:gd name="connsiteY0" fmla="*/ 820856 h 832703"/>
                <a:gd name="connsiteX1" fmla="*/ 212953 w 823096"/>
                <a:gd name="connsiteY1" fmla="*/ 737638 h 832703"/>
                <a:gd name="connsiteX2" fmla="*/ 23733 w 823096"/>
                <a:gd name="connsiteY2" fmla="*/ 536105 h 832703"/>
                <a:gd name="connsiteX3" fmla="*/ 23733 w 823096"/>
                <a:gd name="connsiteY3" fmla="*/ 231305 h 832703"/>
                <a:gd name="connsiteX4" fmla="*/ 214232 w 823096"/>
                <a:gd name="connsiteY4" fmla="*/ 36043 h 832703"/>
                <a:gd name="connsiteX5" fmla="*/ 528556 w 823096"/>
                <a:gd name="connsiteY5" fmla="*/ 12229 h 832703"/>
                <a:gd name="connsiteX6" fmla="*/ 781910 w 823096"/>
                <a:gd name="connsiteY6" fmla="*/ 174121 h 832703"/>
                <a:gd name="connsiteX7" fmla="*/ 808169 w 823096"/>
                <a:gd name="connsiteY7" fmla="*/ 393483 h 832703"/>
                <a:gd name="connsiteX8" fmla="*/ 750771 w 823096"/>
                <a:gd name="connsiteY8" fmla="*/ 298550 h 832703"/>
                <a:gd name="connsiteX9" fmla="*/ 745581 w 823096"/>
                <a:gd name="connsiteY9" fmla="*/ 394455 h 832703"/>
                <a:gd name="connsiteX10" fmla="*/ 642857 w 823096"/>
                <a:gd name="connsiteY10" fmla="*/ 383705 h 832703"/>
                <a:gd name="connsiteX11" fmla="*/ 574595 w 823096"/>
                <a:gd name="connsiteY11" fmla="*/ 334493 h 832703"/>
                <a:gd name="connsiteX12" fmla="*/ 385682 w 823096"/>
                <a:gd name="connsiteY12" fmla="*/ 488480 h 832703"/>
                <a:gd name="connsiteX13" fmla="*/ 278285 w 823096"/>
                <a:gd name="connsiteY13" fmla="*/ 820856 h 832703"/>
                <a:gd name="connsiteX0" fmla="*/ 278285 w 823096"/>
                <a:gd name="connsiteY0" fmla="*/ 820856 h 842731"/>
                <a:gd name="connsiteX1" fmla="*/ 212953 w 823096"/>
                <a:gd name="connsiteY1" fmla="*/ 737638 h 842731"/>
                <a:gd name="connsiteX2" fmla="*/ 23733 w 823096"/>
                <a:gd name="connsiteY2" fmla="*/ 536105 h 842731"/>
                <a:gd name="connsiteX3" fmla="*/ 23733 w 823096"/>
                <a:gd name="connsiteY3" fmla="*/ 231305 h 842731"/>
                <a:gd name="connsiteX4" fmla="*/ 214232 w 823096"/>
                <a:gd name="connsiteY4" fmla="*/ 36043 h 842731"/>
                <a:gd name="connsiteX5" fmla="*/ 528556 w 823096"/>
                <a:gd name="connsiteY5" fmla="*/ 12229 h 842731"/>
                <a:gd name="connsiteX6" fmla="*/ 781910 w 823096"/>
                <a:gd name="connsiteY6" fmla="*/ 174121 h 842731"/>
                <a:gd name="connsiteX7" fmla="*/ 808169 w 823096"/>
                <a:gd name="connsiteY7" fmla="*/ 393483 h 842731"/>
                <a:gd name="connsiteX8" fmla="*/ 750771 w 823096"/>
                <a:gd name="connsiteY8" fmla="*/ 298550 h 842731"/>
                <a:gd name="connsiteX9" fmla="*/ 745581 w 823096"/>
                <a:gd name="connsiteY9" fmla="*/ 394455 h 842731"/>
                <a:gd name="connsiteX10" fmla="*/ 642857 w 823096"/>
                <a:gd name="connsiteY10" fmla="*/ 383705 h 842731"/>
                <a:gd name="connsiteX11" fmla="*/ 574595 w 823096"/>
                <a:gd name="connsiteY11" fmla="*/ 334493 h 842731"/>
                <a:gd name="connsiteX12" fmla="*/ 385682 w 823096"/>
                <a:gd name="connsiteY12" fmla="*/ 488480 h 842731"/>
                <a:gd name="connsiteX13" fmla="*/ 278285 w 823096"/>
                <a:gd name="connsiteY13" fmla="*/ 820856 h 842731"/>
                <a:gd name="connsiteX0" fmla="*/ 315964 w 823096"/>
                <a:gd name="connsiteY0" fmla="*/ 804259 h 828255"/>
                <a:gd name="connsiteX1" fmla="*/ 212953 w 823096"/>
                <a:gd name="connsiteY1" fmla="*/ 737638 h 828255"/>
                <a:gd name="connsiteX2" fmla="*/ 23733 w 823096"/>
                <a:gd name="connsiteY2" fmla="*/ 536105 h 828255"/>
                <a:gd name="connsiteX3" fmla="*/ 23733 w 823096"/>
                <a:gd name="connsiteY3" fmla="*/ 231305 h 828255"/>
                <a:gd name="connsiteX4" fmla="*/ 214232 w 823096"/>
                <a:gd name="connsiteY4" fmla="*/ 36043 h 828255"/>
                <a:gd name="connsiteX5" fmla="*/ 528556 w 823096"/>
                <a:gd name="connsiteY5" fmla="*/ 12229 h 828255"/>
                <a:gd name="connsiteX6" fmla="*/ 781910 w 823096"/>
                <a:gd name="connsiteY6" fmla="*/ 174121 h 828255"/>
                <a:gd name="connsiteX7" fmla="*/ 808169 w 823096"/>
                <a:gd name="connsiteY7" fmla="*/ 393483 h 828255"/>
                <a:gd name="connsiteX8" fmla="*/ 750771 w 823096"/>
                <a:gd name="connsiteY8" fmla="*/ 298550 h 828255"/>
                <a:gd name="connsiteX9" fmla="*/ 745581 w 823096"/>
                <a:gd name="connsiteY9" fmla="*/ 394455 h 828255"/>
                <a:gd name="connsiteX10" fmla="*/ 642857 w 823096"/>
                <a:gd name="connsiteY10" fmla="*/ 383705 h 828255"/>
                <a:gd name="connsiteX11" fmla="*/ 574595 w 823096"/>
                <a:gd name="connsiteY11" fmla="*/ 334493 h 828255"/>
                <a:gd name="connsiteX12" fmla="*/ 385682 w 823096"/>
                <a:gd name="connsiteY12" fmla="*/ 488480 h 828255"/>
                <a:gd name="connsiteX13" fmla="*/ 315964 w 823096"/>
                <a:gd name="connsiteY13" fmla="*/ 804259 h 82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3096" h="828255">
                  <a:moveTo>
                    <a:pt x="315964" y="804259"/>
                  </a:moveTo>
                  <a:cubicBezTo>
                    <a:pt x="223769" y="870880"/>
                    <a:pt x="261658" y="782330"/>
                    <a:pt x="212953" y="737638"/>
                  </a:cubicBezTo>
                  <a:cubicBezTo>
                    <a:pt x="164248" y="692946"/>
                    <a:pt x="55270" y="620494"/>
                    <a:pt x="23733" y="536105"/>
                  </a:cubicBezTo>
                  <a:cubicBezTo>
                    <a:pt x="-7804" y="451716"/>
                    <a:pt x="-8017" y="314649"/>
                    <a:pt x="23733" y="231305"/>
                  </a:cubicBezTo>
                  <a:cubicBezTo>
                    <a:pt x="55483" y="147961"/>
                    <a:pt x="130095" y="72556"/>
                    <a:pt x="214232" y="36043"/>
                  </a:cubicBezTo>
                  <a:cubicBezTo>
                    <a:pt x="298369" y="-470"/>
                    <a:pt x="433943" y="-10784"/>
                    <a:pt x="528556" y="12229"/>
                  </a:cubicBezTo>
                  <a:cubicBezTo>
                    <a:pt x="623169" y="35242"/>
                    <a:pt x="735308" y="110579"/>
                    <a:pt x="781910" y="174121"/>
                  </a:cubicBezTo>
                  <a:cubicBezTo>
                    <a:pt x="828512" y="237663"/>
                    <a:pt x="833028" y="444028"/>
                    <a:pt x="808169" y="393483"/>
                  </a:cubicBezTo>
                  <a:cubicBezTo>
                    <a:pt x="783310" y="342938"/>
                    <a:pt x="761202" y="298388"/>
                    <a:pt x="750771" y="298550"/>
                  </a:cubicBezTo>
                  <a:cubicBezTo>
                    <a:pt x="740340" y="298712"/>
                    <a:pt x="763567" y="380263"/>
                    <a:pt x="745581" y="394455"/>
                  </a:cubicBezTo>
                  <a:cubicBezTo>
                    <a:pt x="727595" y="408647"/>
                    <a:pt x="671355" y="393699"/>
                    <a:pt x="642857" y="383705"/>
                  </a:cubicBezTo>
                  <a:cubicBezTo>
                    <a:pt x="614359" y="373711"/>
                    <a:pt x="631745" y="305918"/>
                    <a:pt x="574595" y="334493"/>
                  </a:cubicBezTo>
                  <a:cubicBezTo>
                    <a:pt x="517445" y="363068"/>
                    <a:pt x="428787" y="410186"/>
                    <a:pt x="385682" y="488480"/>
                  </a:cubicBezTo>
                  <a:cubicBezTo>
                    <a:pt x="342577" y="566774"/>
                    <a:pt x="408159" y="737638"/>
                    <a:pt x="315964" y="804259"/>
                  </a:cubicBezTo>
                  <a:close/>
                </a:path>
              </a:pathLst>
            </a:custGeom>
            <a:solidFill>
              <a:srgbClr val="674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  <p:sp>
          <p:nvSpPr>
            <p:cNvPr id="83" name="자유형 82"/>
            <p:cNvSpPr/>
            <p:nvPr/>
          </p:nvSpPr>
          <p:spPr>
            <a:xfrm rot="20819454" flipH="1">
              <a:off x="10504548" y="3295380"/>
              <a:ext cx="106791" cy="258887"/>
            </a:xfrm>
            <a:custGeom>
              <a:avLst/>
              <a:gdLst>
                <a:gd name="connsiteX0" fmla="*/ 71438 w 71438"/>
                <a:gd name="connsiteY0" fmla="*/ 0 h 152414"/>
                <a:gd name="connsiteX1" fmla="*/ 21431 w 71438"/>
                <a:gd name="connsiteY1" fmla="*/ 152400 h 152414"/>
                <a:gd name="connsiteX2" fmla="*/ 0 w 71438"/>
                <a:gd name="connsiteY2" fmla="*/ 7144 h 15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1438" h="152414">
                  <a:moveTo>
                    <a:pt x="71438" y="0"/>
                  </a:moveTo>
                  <a:cubicBezTo>
                    <a:pt x="52387" y="75604"/>
                    <a:pt x="33337" y="151209"/>
                    <a:pt x="21431" y="152400"/>
                  </a:cubicBezTo>
                  <a:cubicBezTo>
                    <a:pt x="9525" y="153591"/>
                    <a:pt x="4762" y="80367"/>
                    <a:pt x="0" y="7144"/>
                  </a:cubicBezTo>
                </a:path>
              </a:pathLst>
            </a:custGeom>
            <a:solidFill>
              <a:srgbClr val="674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4" name="자유형 83"/>
            <p:cNvSpPr/>
            <p:nvPr/>
          </p:nvSpPr>
          <p:spPr>
            <a:xfrm rot="20819454" flipH="1">
              <a:off x="10665017" y="3284229"/>
              <a:ext cx="154908" cy="644102"/>
            </a:xfrm>
            <a:custGeom>
              <a:avLst/>
              <a:gdLst>
                <a:gd name="connsiteX0" fmla="*/ 71438 w 71438"/>
                <a:gd name="connsiteY0" fmla="*/ 0 h 152414"/>
                <a:gd name="connsiteX1" fmla="*/ 21431 w 71438"/>
                <a:gd name="connsiteY1" fmla="*/ 152400 h 152414"/>
                <a:gd name="connsiteX2" fmla="*/ 0 w 71438"/>
                <a:gd name="connsiteY2" fmla="*/ 7144 h 152414"/>
                <a:gd name="connsiteX0" fmla="*/ 71438 w 71438"/>
                <a:gd name="connsiteY0" fmla="*/ 0 h 152674"/>
                <a:gd name="connsiteX1" fmla="*/ 21431 w 71438"/>
                <a:gd name="connsiteY1" fmla="*/ 152400 h 152674"/>
                <a:gd name="connsiteX2" fmla="*/ 0 w 71438"/>
                <a:gd name="connsiteY2" fmla="*/ 7144 h 152674"/>
                <a:gd name="connsiteX0" fmla="*/ 104776 w 104776"/>
                <a:gd name="connsiteY0" fmla="*/ 0 h 152796"/>
                <a:gd name="connsiteX1" fmla="*/ 54769 w 104776"/>
                <a:gd name="connsiteY1" fmla="*/ 152400 h 152796"/>
                <a:gd name="connsiteX2" fmla="*/ 0 w 104776"/>
                <a:gd name="connsiteY2" fmla="*/ 32850 h 15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776" h="152796">
                  <a:moveTo>
                    <a:pt x="104776" y="0"/>
                  </a:moveTo>
                  <a:cubicBezTo>
                    <a:pt x="85725" y="75604"/>
                    <a:pt x="72232" y="146925"/>
                    <a:pt x="54769" y="152400"/>
                  </a:cubicBezTo>
                  <a:cubicBezTo>
                    <a:pt x="37306" y="157875"/>
                    <a:pt x="4762" y="106073"/>
                    <a:pt x="0" y="32850"/>
                  </a:cubicBezTo>
                </a:path>
              </a:pathLst>
            </a:custGeom>
            <a:solidFill>
              <a:srgbClr val="674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5" name="자유형 84"/>
            <p:cNvSpPr/>
            <p:nvPr/>
          </p:nvSpPr>
          <p:spPr>
            <a:xfrm rot="20819454" flipH="1">
              <a:off x="10255354" y="3654984"/>
              <a:ext cx="65724" cy="125218"/>
            </a:xfrm>
            <a:custGeom>
              <a:avLst/>
              <a:gdLst>
                <a:gd name="connsiteX0" fmla="*/ 0 w 44454"/>
                <a:gd name="connsiteY0" fmla="*/ 0 h 82550"/>
                <a:gd name="connsiteX1" fmla="*/ 44450 w 44454"/>
                <a:gd name="connsiteY1" fmla="*/ 34925 h 82550"/>
                <a:gd name="connsiteX2" fmla="*/ 3175 w 44454"/>
                <a:gd name="connsiteY2" fmla="*/ 82550 h 8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454" h="82550">
                  <a:moveTo>
                    <a:pt x="0" y="0"/>
                  </a:moveTo>
                  <a:cubicBezTo>
                    <a:pt x="21960" y="10583"/>
                    <a:pt x="43921" y="21167"/>
                    <a:pt x="44450" y="34925"/>
                  </a:cubicBezTo>
                  <a:cubicBezTo>
                    <a:pt x="44979" y="48683"/>
                    <a:pt x="3175" y="82550"/>
                    <a:pt x="3175" y="82550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6" name="자유형 85"/>
            <p:cNvSpPr/>
            <p:nvPr/>
          </p:nvSpPr>
          <p:spPr>
            <a:xfrm rot="29084" flipH="1">
              <a:off x="11112878" y="4268735"/>
              <a:ext cx="691639" cy="1201365"/>
            </a:xfrm>
            <a:custGeom>
              <a:avLst/>
              <a:gdLst>
                <a:gd name="connsiteX0" fmla="*/ 240083 w 325808"/>
                <a:gd name="connsiteY0" fmla="*/ 0 h 533578"/>
                <a:gd name="connsiteX1" fmla="*/ 135308 w 325808"/>
                <a:gd name="connsiteY1" fmla="*/ 90488 h 533578"/>
                <a:gd name="connsiteX2" fmla="*/ 6720 w 325808"/>
                <a:gd name="connsiteY2" fmla="*/ 376238 h 533578"/>
                <a:gd name="connsiteX3" fmla="*/ 40058 w 325808"/>
                <a:gd name="connsiteY3" fmla="*/ 533400 h 533578"/>
                <a:gd name="connsiteX4" fmla="*/ 225795 w 325808"/>
                <a:gd name="connsiteY4" fmla="*/ 400050 h 533578"/>
                <a:gd name="connsiteX5" fmla="*/ 325808 w 325808"/>
                <a:gd name="connsiteY5" fmla="*/ 85725 h 533578"/>
                <a:gd name="connsiteX0" fmla="*/ 238907 w 324632"/>
                <a:gd name="connsiteY0" fmla="*/ 0 h 595412"/>
                <a:gd name="connsiteX1" fmla="*/ 134132 w 324632"/>
                <a:gd name="connsiteY1" fmla="*/ 90488 h 595412"/>
                <a:gd name="connsiteX2" fmla="*/ 5544 w 324632"/>
                <a:gd name="connsiteY2" fmla="*/ 376238 h 595412"/>
                <a:gd name="connsiteX3" fmla="*/ 43644 w 324632"/>
                <a:gd name="connsiteY3" fmla="*/ 595312 h 595412"/>
                <a:gd name="connsiteX4" fmla="*/ 224619 w 324632"/>
                <a:gd name="connsiteY4" fmla="*/ 400050 h 595412"/>
                <a:gd name="connsiteX5" fmla="*/ 324632 w 324632"/>
                <a:gd name="connsiteY5" fmla="*/ 85725 h 595412"/>
                <a:gd name="connsiteX0" fmla="*/ 237784 w 323509"/>
                <a:gd name="connsiteY0" fmla="*/ 0 h 595430"/>
                <a:gd name="connsiteX1" fmla="*/ 133009 w 323509"/>
                <a:gd name="connsiteY1" fmla="*/ 90488 h 595430"/>
                <a:gd name="connsiteX2" fmla="*/ 4421 w 323509"/>
                <a:gd name="connsiteY2" fmla="*/ 376238 h 595430"/>
                <a:gd name="connsiteX3" fmla="*/ 42521 w 323509"/>
                <a:gd name="connsiteY3" fmla="*/ 595312 h 595430"/>
                <a:gd name="connsiteX4" fmla="*/ 166346 w 323509"/>
                <a:gd name="connsiteY4" fmla="*/ 347662 h 595430"/>
                <a:gd name="connsiteX5" fmla="*/ 323509 w 323509"/>
                <a:gd name="connsiteY5" fmla="*/ 85725 h 595430"/>
                <a:gd name="connsiteX0" fmla="*/ 253311 w 339036"/>
                <a:gd name="connsiteY0" fmla="*/ 0 h 598621"/>
                <a:gd name="connsiteX1" fmla="*/ 148536 w 339036"/>
                <a:gd name="connsiteY1" fmla="*/ 90488 h 598621"/>
                <a:gd name="connsiteX2" fmla="*/ 19948 w 339036"/>
                <a:gd name="connsiteY2" fmla="*/ 376238 h 598621"/>
                <a:gd name="connsiteX3" fmla="*/ 58048 w 339036"/>
                <a:gd name="connsiteY3" fmla="*/ 595312 h 598621"/>
                <a:gd name="connsiteX4" fmla="*/ 181873 w 339036"/>
                <a:gd name="connsiteY4" fmla="*/ 347662 h 598621"/>
                <a:gd name="connsiteX5" fmla="*/ 339036 w 339036"/>
                <a:gd name="connsiteY5" fmla="*/ 85725 h 598621"/>
                <a:gd name="connsiteX0" fmla="*/ 235074 w 339036"/>
                <a:gd name="connsiteY0" fmla="*/ 0 h 616605"/>
                <a:gd name="connsiteX1" fmla="*/ 148536 w 339036"/>
                <a:gd name="connsiteY1" fmla="*/ 108472 h 616605"/>
                <a:gd name="connsiteX2" fmla="*/ 19948 w 339036"/>
                <a:gd name="connsiteY2" fmla="*/ 394222 h 616605"/>
                <a:gd name="connsiteX3" fmla="*/ 58048 w 339036"/>
                <a:gd name="connsiteY3" fmla="*/ 613296 h 616605"/>
                <a:gd name="connsiteX4" fmla="*/ 181873 w 339036"/>
                <a:gd name="connsiteY4" fmla="*/ 365646 h 616605"/>
                <a:gd name="connsiteX5" fmla="*/ 339036 w 339036"/>
                <a:gd name="connsiteY5" fmla="*/ 103709 h 616605"/>
                <a:gd name="connsiteX0" fmla="*/ 235074 w 339036"/>
                <a:gd name="connsiteY0" fmla="*/ 0 h 616605"/>
                <a:gd name="connsiteX1" fmla="*/ 148536 w 339036"/>
                <a:gd name="connsiteY1" fmla="*/ 108472 h 616605"/>
                <a:gd name="connsiteX2" fmla="*/ 19948 w 339036"/>
                <a:gd name="connsiteY2" fmla="*/ 394222 h 616605"/>
                <a:gd name="connsiteX3" fmla="*/ 58048 w 339036"/>
                <a:gd name="connsiteY3" fmla="*/ 613296 h 616605"/>
                <a:gd name="connsiteX4" fmla="*/ 181873 w 339036"/>
                <a:gd name="connsiteY4" fmla="*/ 365646 h 616605"/>
                <a:gd name="connsiteX5" fmla="*/ 339036 w 339036"/>
                <a:gd name="connsiteY5" fmla="*/ 103709 h 616605"/>
                <a:gd name="connsiteX0" fmla="*/ 220428 w 324390"/>
                <a:gd name="connsiteY0" fmla="*/ 0 h 614664"/>
                <a:gd name="connsiteX1" fmla="*/ 133890 w 324390"/>
                <a:gd name="connsiteY1" fmla="*/ 108472 h 614664"/>
                <a:gd name="connsiteX2" fmla="*/ 5302 w 324390"/>
                <a:gd name="connsiteY2" fmla="*/ 394222 h 614664"/>
                <a:gd name="connsiteX3" fmla="*/ 43402 w 324390"/>
                <a:gd name="connsiteY3" fmla="*/ 613296 h 614664"/>
                <a:gd name="connsiteX4" fmla="*/ 213649 w 324390"/>
                <a:gd name="connsiteY4" fmla="*/ 289952 h 614664"/>
                <a:gd name="connsiteX5" fmla="*/ 324390 w 324390"/>
                <a:gd name="connsiteY5" fmla="*/ 103709 h 614664"/>
                <a:gd name="connsiteX0" fmla="*/ 220428 w 324936"/>
                <a:gd name="connsiteY0" fmla="*/ 0 h 614664"/>
                <a:gd name="connsiteX1" fmla="*/ 133890 w 324936"/>
                <a:gd name="connsiteY1" fmla="*/ 108472 h 614664"/>
                <a:gd name="connsiteX2" fmla="*/ 5302 w 324936"/>
                <a:gd name="connsiteY2" fmla="*/ 394222 h 614664"/>
                <a:gd name="connsiteX3" fmla="*/ 43402 w 324936"/>
                <a:gd name="connsiteY3" fmla="*/ 613296 h 614664"/>
                <a:gd name="connsiteX4" fmla="*/ 213649 w 324936"/>
                <a:gd name="connsiteY4" fmla="*/ 289952 h 614664"/>
                <a:gd name="connsiteX5" fmla="*/ 324936 w 324936"/>
                <a:gd name="connsiteY5" fmla="*/ 82111 h 614664"/>
                <a:gd name="connsiteX0" fmla="*/ 220428 w 324936"/>
                <a:gd name="connsiteY0" fmla="*/ 0 h 614664"/>
                <a:gd name="connsiteX1" fmla="*/ 133890 w 324936"/>
                <a:gd name="connsiteY1" fmla="*/ 108472 h 614664"/>
                <a:gd name="connsiteX2" fmla="*/ 5302 w 324936"/>
                <a:gd name="connsiteY2" fmla="*/ 394222 h 614664"/>
                <a:gd name="connsiteX3" fmla="*/ 43402 w 324936"/>
                <a:gd name="connsiteY3" fmla="*/ 613296 h 614664"/>
                <a:gd name="connsiteX4" fmla="*/ 213649 w 324936"/>
                <a:gd name="connsiteY4" fmla="*/ 289952 h 614664"/>
                <a:gd name="connsiteX5" fmla="*/ 324936 w 324936"/>
                <a:gd name="connsiteY5" fmla="*/ 82111 h 614664"/>
                <a:gd name="connsiteX0" fmla="*/ 254785 w 359293"/>
                <a:gd name="connsiteY0" fmla="*/ 0 h 620376"/>
                <a:gd name="connsiteX1" fmla="*/ 168247 w 359293"/>
                <a:gd name="connsiteY1" fmla="*/ 108472 h 620376"/>
                <a:gd name="connsiteX2" fmla="*/ 2784 w 359293"/>
                <a:gd name="connsiteY2" fmla="*/ 480438 h 620376"/>
                <a:gd name="connsiteX3" fmla="*/ 77759 w 359293"/>
                <a:gd name="connsiteY3" fmla="*/ 613296 h 620376"/>
                <a:gd name="connsiteX4" fmla="*/ 248006 w 359293"/>
                <a:gd name="connsiteY4" fmla="*/ 289952 h 620376"/>
                <a:gd name="connsiteX5" fmla="*/ 359293 w 359293"/>
                <a:gd name="connsiteY5" fmla="*/ 82111 h 620376"/>
                <a:gd name="connsiteX0" fmla="*/ 253123 w 357631"/>
                <a:gd name="connsiteY0" fmla="*/ 0 h 619472"/>
                <a:gd name="connsiteX1" fmla="*/ 127878 w 357631"/>
                <a:gd name="connsiteY1" fmla="*/ 211698 h 619472"/>
                <a:gd name="connsiteX2" fmla="*/ 1122 w 357631"/>
                <a:gd name="connsiteY2" fmla="*/ 480438 h 619472"/>
                <a:gd name="connsiteX3" fmla="*/ 76097 w 357631"/>
                <a:gd name="connsiteY3" fmla="*/ 613296 h 619472"/>
                <a:gd name="connsiteX4" fmla="*/ 246344 w 357631"/>
                <a:gd name="connsiteY4" fmla="*/ 289952 h 619472"/>
                <a:gd name="connsiteX5" fmla="*/ 357631 w 357631"/>
                <a:gd name="connsiteY5" fmla="*/ 82111 h 619472"/>
                <a:gd name="connsiteX0" fmla="*/ 241460 w 345968"/>
                <a:gd name="connsiteY0" fmla="*/ 0 h 620905"/>
                <a:gd name="connsiteX1" fmla="*/ 116215 w 345968"/>
                <a:gd name="connsiteY1" fmla="*/ 211698 h 620905"/>
                <a:gd name="connsiteX2" fmla="*/ 1392 w 345968"/>
                <a:gd name="connsiteY2" fmla="*/ 493590 h 620905"/>
                <a:gd name="connsiteX3" fmla="*/ 64434 w 345968"/>
                <a:gd name="connsiteY3" fmla="*/ 613296 h 620905"/>
                <a:gd name="connsiteX4" fmla="*/ 234681 w 345968"/>
                <a:gd name="connsiteY4" fmla="*/ 289952 h 620905"/>
                <a:gd name="connsiteX5" fmla="*/ 345968 w 345968"/>
                <a:gd name="connsiteY5" fmla="*/ 82111 h 620905"/>
                <a:gd name="connsiteX0" fmla="*/ 240989 w 345497"/>
                <a:gd name="connsiteY0" fmla="*/ 0 h 615650"/>
                <a:gd name="connsiteX1" fmla="*/ 115744 w 345497"/>
                <a:gd name="connsiteY1" fmla="*/ 211698 h 615650"/>
                <a:gd name="connsiteX2" fmla="*/ 921 w 345497"/>
                <a:gd name="connsiteY2" fmla="*/ 493590 h 615650"/>
                <a:gd name="connsiteX3" fmla="*/ 63963 w 345497"/>
                <a:gd name="connsiteY3" fmla="*/ 613296 h 615650"/>
                <a:gd name="connsiteX4" fmla="*/ 104326 w 345497"/>
                <a:gd name="connsiteY4" fmla="*/ 550275 h 615650"/>
                <a:gd name="connsiteX5" fmla="*/ 234210 w 345497"/>
                <a:gd name="connsiteY5" fmla="*/ 289952 h 615650"/>
                <a:gd name="connsiteX6" fmla="*/ 345497 w 345497"/>
                <a:gd name="connsiteY6" fmla="*/ 82111 h 615650"/>
                <a:gd name="connsiteX0" fmla="*/ 247955 w 352463"/>
                <a:gd name="connsiteY0" fmla="*/ 0 h 613353"/>
                <a:gd name="connsiteX1" fmla="*/ 122710 w 352463"/>
                <a:gd name="connsiteY1" fmla="*/ 211698 h 613353"/>
                <a:gd name="connsiteX2" fmla="*/ 7887 w 352463"/>
                <a:gd name="connsiteY2" fmla="*/ 493590 h 613353"/>
                <a:gd name="connsiteX3" fmla="*/ 16766 w 352463"/>
                <a:gd name="connsiteY3" fmla="*/ 560268 h 613353"/>
                <a:gd name="connsiteX4" fmla="*/ 70929 w 352463"/>
                <a:gd name="connsiteY4" fmla="*/ 613296 h 613353"/>
                <a:gd name="connsiteX5" fmla="*/ 111292 w 352463"/>
                <a:gd name="connsiteY5" fmla="*/ 550275 h 613353"/>
                <a:gd name="connsiteX6" fmla="*/ 241176 w 352463"/>
                <a:gd name="connsiteY6" fmla="*/ 289952 h 613353"/>
                <a:gd name="connsiteX7" fmla="*/ 352463 w 352463"/>
                <a:gd name="connsiteY7" fmla="*/ 82111 h 613353"/>
                <a:gd name="connsiteX0" fmla="*/ 283995 w 388503"/>
                <a:gd name="connsiteY0" fmla="*/ 0 h 613392"/>
                <a:gd name="connsiteX1" fmla="*/ 158750 w 388503"/>
                <a:gd name="connsiteY1" fmla="*/ 211698 h 613392"/>
                <a:gd name="connsiteX2" fmla="*/ 43927 w 388503"/>
                <a:gd name="connsiteY2" fmla="*/ 493590 h 613392"/>
                <a:gd name="connsiteX3" fmla="*/ 2391 w 388503"/>
                <a:gd name="connsiteY3" fmla="*/ 562849 h 613392"/>
                <a:gd name="connsiteX4" fmla="*/ 106969 w 388503"/>
                <a:gd name="connsiteY4" fmla="*/ 613296 h 613392"/>
                <a:gd name="connsiteX5" fmla="*/ 147332 w 388503"/>
                <a:gd name="connsiteY5" fmla="*/ 550275 h 613392"/>
                <a:gd name="connsiteX6" fmla="*/ 277216 w 388503"/>
                <a:gd name="connsiteY6" fmla="*/ 289952 h 613392"/>
                <a:gd name="connsiteX7" fmla="*/ 388503 w 388503"/>
                <a:gd name="connsiteY7" fmla="*/ 82111 h 613392"/>
                <a:gd name="connsiteX0" fmla="*/ 283282 w 387790"/>
                <a:gd name="connsiteY0" fmla="*/ 0 h 613392"/>
                <a:gd name="connsiteX1" fmla="*/ 158037 w 387790"/>
                <a:gd name="connsiteY1" fmla="*/ 211698 h 613392"/>
                <a:gd name="connsiteX2" fmla="*/ 58500 w 387790"/>
                <a:gd name="connsiteY2" fmla="*/ 448066 h 613392"/>
                <a:gd name="connsiteX3" fmla="*/ 1678 w 387790"/>
                <a:gd name="connsiteY3" fmla="*/ 562849 h 613392"/>
                <a:gd name="connsiteX4" fmla="*/ 106256 w 387790"/>
                <a:gd name="connsiteY4" fmla="*/ 613296 h 613392"/>
                <a:gd name="connsiteX5" fmla="*/ 146619 w 387790"/>
                <a:gd name="connsiteY5" fmla="*/ 550275 h 613392"/>
                <a:gd name="connsiteX6" fmla="*/ 276503 w 387790"/>
                <a:gd name="connsiteY6" fmla="*/ 289952 h 613392"/>
                <a:gd name="connsiteX7" fmla="*/ 387790 w 387790"/>
                <a:gd name="connsiteY7" fmla="*/ 82111 h 613392"/>
                <a:gd name="connsiteX0" fmla="*/ 265837 w 370345"/>
                <a:gd name="connsiteY0" fmla="*/ 0 h 614750"/>
                <a:gd name="connsiteX1" fmla="*/ 140592 w 370345"/>
                <a:gd name="connsiteY1" fmla="*/ 211698 h 614750"/>
                <a:gd name="connsiteX2" fmla="*/ 41055 w 370345"/>
                <a:gd name="connsiteY2" fmla="*/ 448066 h 614750"/>
                <a:gd name="connsiteX3" fmla="*/ 2393 w 370345"/>
                <a:gd name="connsiteY3" fmla="*/ 509921 h 614750"/>
                <a:gd name="connsiteX4" fmla="*/ 88811 w 370345"/>
                <a:gd name="connsiteY4" fmla="*/ 613296 h 614750"/>
                <a:gd name="connsiteX5" fmla="*/ 129174 w 370345"/>
                <a:gd name="connsiteY5" fmla="*/ 550275 h 614750"/>
                <a:gd name="connsiteX6" fmla="*/ 259058 w 370345"/>
                <a:gd name="connsiteY6" fmla="*/ 289952 h 614750"/>
                <a:gd name="connsiteX7" fmla="*/ 370345 w 370345"/>
                <a:gd name="connsiteY7" fmla="*/ 82111 h 614750"/>
                <a:gd name="connsiteX0" fmla="*/ 265837 w 370345"/>
                <a:gd name="connsiteY0" fmla="*/ 0 h 614750"/>
                <a:gd name="connsiteX1" fmla="*/ 140592 w 370345"/>
                <a:gd name="connsiteY1" fmla="*/ 211698 h 614750"/>
                <a:gd name="connsiteX2" fmla="*/ 41055 w 370345"/>
                <a:gd name="connsiteY2" fmla="*/ 448066 h 614750"/>
                <a:gd name="connsiteX3" fmla="*/ 2393 w 370345"/>
                <a:gd name="connsiteY3" fmla="*/ 509921 h 614750"/>
                <a:gd name="connsiteX4" fmla="*/ 88811 w 370345"/>
                <a:gd name="connsiteY4" fmla="*/ 613296 h 614750"/>
                <a:gd name="connsiteX5" fmla="*/ 129174 w 370345"/>
                <a:gd name="connsiteY5" fmla="*/ 550275 h 614750"/>
                <a:gd name="connsiteX6" fmla="*/ 259058 w 370345"/>
                <a:gd name="connsiteY6" fmla="*/ 289952 h 614750"/>
                <a:gd name="connsiteX7" fmla="*/ 370345 w 370345"/>
                <a:gd name="connsiteY7" fmla="*/ 82111 h 614750"/>
                <a:gd name="connsiteX0" fmla="*/ 265704 w 370212"/>
                <a:gd name="connsiteY0" fmla="*/ 0 h 614750"/>
                <a:gd name="connsiteX1" fmla="*/ 140459 w 370212"/>
                <a:gd name="connsiteY1" fmla="*/ 211698 h 614750"/>
                <a:gd name="connsiteX2" fmla="*/ 40922 w 370212"/>
                <a:gd name="connsiteY2" fmla="*/ 448066 h 614750"/>
                <a:gd name="connsiteX3" fmla="*/ 2260 w 370212"/>
                <a:gd name="connsiteY3" fmla="*/ 509921 h 614750"/>
                <a:gd name="connsiteX4" fmla="*/ 88678 w 370212"/>
                <a:gd name="connsiteY4" fmla="*/ 613296 h 614750"/>
                <a:gd name="connsiteX5" fmla="*/ 129041 w 370212"/>
                <a:gd name="connsiteY5" fmla="*/ 550275 h 614750"/>
                <a:gd name="connsiteX6" fmla="*/ 258925 w 370212"/>
                <a:gd name="connsiteY6" fmla="*/ 289952 h 614750"/>
                <a:gd name="connsiteX7" fmla="*/ 370212 w 370212"/>
                <a:gd name="connsiteY7" fmla="*/ 82111 h 614750"/>
                <a:gd name="connsiteX0" fmla="*/ 272423 w 376931"/>
                <a:gd name="connsiteY0" fmla="*/ 0 h 613945"/>
                <a:gd name="connsiteX1" fmla="*/ 147178 w 376931"/>
                <a:gd name="connsiteY1" fmla="*/ 211698 h 613945"/>
                <a:gd name="connsiteX2" fmla="*/ 47641 w 376931"/>
                <a:gd name="connsiteY2" fmla="*/ 448066 h 613945"/>
                <a:gd name="connsiteX3" fmla="*/ 2130 w 376931"/>
                <a:gd name="connsiteY3" fmla="*/ 526687 h 613945"/>
                <a:gd name="connsiteX4" fmla="*/ 95397 w 376931"/>
                <a:gd name="connsiteY4" fmla="*/ 613296 h 613945"/>
                <a:gd name="connsiteX5" fmla="*/ 135760 w 376931"/>
                <a:gd name="connsiteY5" fmla="*/ 550275 h 613945"/>
                <a:gd name="connsiteX6" fmla="*/ 265644 w 376931"/>
                <a:gd name="connsiteY6" fmla="*/ 289952 h 613945"/>
                <a:gd name="connsiteX7" fmla="*/ 376931 w 376931"/>
                <a:gd name="connsiteY7" fmla="*/ 82111 h 613945"/>
                <a:gd name="connsiteX0" fmla="*/ 276214 w 380722"/>
                <a:gd name="connsiteY0" fmla="*/ 0 h 614595"/>
                <a:gd name="connsiteX1" fmla="*/ 150969 w 380722"/>
                <a:gd name="connsiteY1" fmla="*/ 211698 h 614595"/>
                <a:gd name="connsiteX2" fmla="*/ 51432 w 380722"/>
                <a:gd name="connsiteY2" fmla="*/ 448066 h 614595"/>
                <a:gd name="connsiteX3" fmla="*/ 2063 w 380722"/>
                <a:gd name="connsiteY3" fmla="*/ 512922 h 614595"/>
                <a:gd name="connsiteX4" fmla="*/ 99188 w 380722"/>
                <a:gd name="connsiteY4" fmla="*/ 613296 h 614595"/>
                <a:gd name="connsiteX5" fmla="*/ 139551 w 380722"/>
                <a:gd name="connsiteY5" fmla="*/ 550275 h 614595"/>
                <a:gd name="connsiteX6" fmla="*/ 269435 w 380722"/>
                <a:gd name="connsiteY6" fmla="*/ 289952 h 614595"/>
                <a:gd name="connsiteX7" fmla="*/ 380722 w 380722"/>
                <a:gd name="connsiteY7" fmla="*/ 82111 h 614595"/>
                <a:gd name="connsiteX0" fmla="*/ 274157 w 378665"/>
                <a:gd name="connsiteY0" fmla="*/ 0 h 614595"/>
                <a:gd name="connsiteX1" fmla="*/ 148912 w 378665"/>
                <a:gd name="connsiteY1" fmla="*/ 211698 h 614595"/>
                <a:gd name="connsiteX2" fmla="*/ 49375 w 378665"/>
                <a:gd name="connsiteY2" fmla="*/ 448066 h 614595"/>
                <a:gd name="connsiteX3" fmla="*/ 6 w 378665"/>
                <a:gd name="connsiteY3" fmla="*/ 512922 h 614595"/>
                <a:gd name="connsiteX4" fmla="*/ 97131 w 378665"/>
                <a:gd name="connsiteY4" fmla="*/ 613296 h 614595"/>
                <a:gd name="connsiteX5" fmla="*/ 137494 w 378665"/>
                <a:gd name="connsiteY5" fmla="*/ 550275 h 614595"/>
                <a:gd name="connsiteX6" fmla="*/ 267378 w 378665"/>
                <a:gd name="connsiteY6" fmla="*/ 289952 h 614595"/>
                <a:gd name="connsiteX7" fmla="*/ 378665 w 378665"/>
                <a:gd name="connsiteY7" fmla="*/ 82111 h 614595"/>
                <a:gd name="connsiteX0" fmla="*/ 269871 w 374379"/>
                <a:gd name="connsiteY0" fmla="*/ 0 h 613880"/>
                <a:gd name="connsiteX1" fmla="*/ 144626 w 374379"/>
                <a:gd name="connsiteY1" fmla="*/ 211698 h 613880"/>
                <a:gd name="connsiteX2" fmla="*/ 45089 w 374379"/>
                <a:gd name="connsiteY2" fmla="*/ 448066 h 613880"/>
                <a:gd name="connsiteX3" fmla="*/ 6 w 374379"/>
                <a:gd name="connsiteY3" fmla="*/ 528217 h 613880"/>
                <a:gd name="connsiteX4" fmla="*/ 92845 w 374379"/>
                <a:gd name="connsiteY4" fmla="*/ 613296 h 613880"/>
                <a:gd name="connsiteX5" fmla="*/ 133208 w 374379"/>
                <a:gd name="connsiteY5" fmla="*/ 550275 h 613880"/>
                <a:gd name="connsiteX6" fmla="*/ 263092 w 374379"/>
                <a:gd name="connsiteY6" fmla="*/ 289952 h 613880"/>
                <a:gd name="connsiteX7" fmla="*/ 374379 w 374379"/>
                <a:gd name="connsiteY7" fmla="*/ 82111 h 613880"/>
                <a:gd name="connsiteX0" fmla="*/ 269871 w 374379"/>
                <a:gd name="connsiteY0" fmla="*/ 0 h 614366"/>
                <a:gd name="connsiteX1" fmla="*/ 144626 w 374379"/>
                <a:gd name="connsiteY1" fmla="*/ 211698 h 614366"/>
                <a:gd name="connsiteX2" fmla="*/ 45089 w 374379"/>
                <a:gd name="connsiteY2" fmla="*/ 448066 h 614366"/>
                <a:gd name="connsiteX3" fmla="*/ 6 w 374379"/>
                <a:gd name="connsiteY3" fmla="*/ 528217 h 614366"/>
                <a:gd name="connsiteX4" fmla="*/ 92845 w 374379"/>
                <a:gd name="connsiteY4" fmla="*/ 613296 h 614366"/>
                <a:gd name="connsiteX5" fmla="*/ 123485 w 374379"/>
                <a:gd name="connsiteY5" fmla="*/ 574445 h 614366"/>
                <a:gd name="connsiteX6" fmla="*/ 133208 w 374379"/>
                <a:gd name="connsiteY6" fmla="*/ 550275 h 614366"/>
                <a:gd name="connsiteX7" fmla="*/ 263092 w 374379"/>
                <a:gd name="connsiteY7" fmla="*/ 289952 h 614366"/>
                <a:gd name="connsiteX8" fmla="*/ 374379 w 374379"/>
                <a:gd name="connsiteY8" fmla="*/ 82111 h 614366"/>
                <a:gd name="connsiteX0" fmla="*/ 269871 w 374379"/>
                <a:gd name="connsiteY0" fmla="*/ 0 h 615443"/>
                <a:gd name="connsiteX1" fmla="*/ 144626 w 374379"/>
                <a:gd name="connsiteY1" fmla="*/ 211698 h 615443"/>
                <a:gd name="connsiteX2" fmla="*/ 45089 w 374379"/>
                <a:gd name="connsiteY2" fmla="*/ 448066 h 615443"/>
                <a:gd name="connsiteX3" fmla="*/ 6 w 374379"/>
                <a:gd name="connsiteY3" fmla="*/ 528217 h 615443"/>
                <a:gd name="connsiteX4" fmla="*/ 92845 w 374379"/>
                <a:gd name="connsiteY4" fmla="*/ 613296 h 615443"/>
                <a:gd name="connsiteX5" fmla="*/ 156588 w 374379"/>
                <a:gd name="connsiteY5" fmla="*/ 586613 h 615443"/>
                <a:gd name="connsiteX6" fmla="*/ 133208 w 374379"/>
                <a:gd name="connsiteY6" fmla="*/ 550275 h 615443"/>
                <a:gd name="connsiteX7" fmla="*/ 263092 w 374379"/>
                <a:gd name="connsiteY7" fmla="*/ 289952 h 615443"/>
                <a:gd name="connsiteX8" fmla="*/ 374379 w 374379"/>
                <a:gd name="connsiteY8" fmla="*/ 82111 h 615443"/>
                <a:gd name="connsiteX0" fmla="*/ 269871 w 374379"/>
                <a:gd name="connsiteY0" fmla="*/ 0 h 615443"/>
                <a:gd name="connsiteX1" fmla="*/ 144626 w 374379"/>
                <a:gd name="connsiteY1" fmla="*/ 211698 h 615443"/>
                <a:gd name="connsiteX2" fmla="*/ 45089 w 374379"/>
                <a:gd name="connsiteY2" fmla="*/ 448066 h 615443"/>
                <a:gd name="connsiteX3" fmla="*/ 6 w 374379"/>
                <a:gd name="connsiteY3" fmla="*/ 528217 h 615443"/>
                <a:gd name="connsiteX4" fmla="*/ 92845 w 374379"/>
                <a:gd name="connsiteY4" fmla="*/ 613296 h 615443"/>
                <a:gd name="connsiteX5" fmla="*/ 156588 w 374379"/>
                <a:gd name="connsiteY5" fmla="*/ 586613 h 615443"/>
                <a:gd name="connsiteX6" fmla="*/ 152167 w 374379"/>
                <a:gd name="connsiteY6" fmla="*/ 511970 h 615443"/>
                <a:gd name="connsiteX7" fmla="*/ 263092 w 374379"/>
                <a:gd name="connsiteY7" fmla="*/ 289952 h 615443"/>
                <a:gd name="connsiteX8" fmla="*/ 374379 w 374379"/>
                <a:gd name="connsiteY8" fmla="*/ 82111 h 615443"/>
                <a:gd name="connsiteX0" fmla="*/ 269871 w 374379"/>
                <a:gd name="connsiteY0" fmla="*/ 0 h 614016"/>
                <a:gd name="connsiteX1" fmla="*/ 144626 w 374379"/>
                <a:gd name="connsiteY1" fmla="*/ 211698 h 614016"/>
                <a:gd name="connsiteX2" fmla="*/ 45089 w 374379"/>
                <a:gd name="connsiteY2" fmla="*/ 448066 h 614016"/>
                <a:gd name="connsiteX3" fmla="*/ 6 w 374379"/>
                <a:gd name="connsiteY3" fmla="*/ 528217 h 614016"/>
                <a:gd name="connsiteX4" fmla="*/ 92845 w 374379"/>
                <a:gd name="connsiteY4" fmla="*/ 613296 h 614016"/>
                <a:gd name="connsiteX5" fmla="*/ 169556 w 374379"/>
                <a:gd name="connsiteY5" fmla="*/ 568133 h 614016"/>
                <a:gd name="connsiteX6" fmla="*/ 152167 w 374379"/>
                <a:gd name="connsiteY6" fmla="*/ 511970 h 614016"/>
                <a:gd name="connsiteX7" fmla="*/ 263092 w 374379"/>
                <a:gd name="connsiteY7" fmla="*/ 289952 h 614016"/>
                <a:gd name="connsiteX8" fmla="*/ 374379 w 374379"/>
                <a:gd name="connsiteY8" fmla="*/ 82111 h 614016"/>
                <a:gd name="connsiteX0" fmla="*/ 269871 w 374379"/>
                <a:gd name="connsiteY0" fmla="*/ 0 h 614122"/>
                <a:gd name="connsiteX1" fmla="*/ 144626 w 374379"/>
                <a:gd name="connsiteY1" fmla="*/ 211698 h 614122"/>
                <a:gd name="connsiteX2" fmla="*/ 45089 w 374379"/>
                <a:gd name="connsiteY2" fmla="*/ 448066 h 614122"/>
                <a:gd name="connsiteX3" fmla="*/ 6 w 374379"/>
                <a:gd name="connsiteY3" fmla="*/ 528217 h 614122"/>
                <a:gd name="connsiteX4" fmla="*/ 92845 w 374379"/>
                <a:gd name="connsiteY4" fmla="*/ 613296 h 614122"/>
                <a:gd name="connsiteX5" fmla="*/ 169556 w 374379"/>
                <a:gd name="connsiteY5" fmla="*/ 568133 h 614122"/>
                <a:gd name="connsiteX6" fmla="*/ 152167 w 374379"/>
                <a:gd name="connsiteY6" fmla="*/ 511970 h 614122"/>
                <a:gd name="connsiteX7" fmla="*/ 263092 w 374379"/>
                <a:gd name="connsiteY7" fmla="*/ 289952 h 614122"/>
                <a:gd name="connsiteX8" fmla="*/ 374379 w 374379"/>
                <a:gd name="connsiteY8" fmla="*/ 82111 h 614122"/>
                <a:gd name="connsiteX0" fmla="*/ 270204 w 374712"/>
                <a:gd name="connsiteY0" fmla="*/ 0 h 614122"/>
                <a:gd name="connsiteX1" fmla="*/ 144959 w 374712"/>
                <a:gd name="connsiteY1" fmla="*/ 211698 h 614122"/>
                <a:gd name="connsiteX2" fmla="*/ 64994 w 374712"/>
                <a:gd name="connsiteY2" fmla="*/ 417837 h 614122"/>
                <a:gd name="connsiteX3" fmla="*/ 339 w 374712"/>
                <a:gd name="connsiteY3" fmla="*/ 528217 h 614122"/>
                <a:gd name="connsiteX4" fmla="*/ 93178 w 374712"/>
                <a:gd name="connsiteY4" fmla="*/ 613296 h 614122"/>
                <a:gd name="connsiteX5" fmla="*/ 169889 w 374712"/>
                <a:gd name="connsiteY5" fmla="*/ 568133 h 614122"/>
                <a:gd name="connsiteX6" fmla="*/ 152500 w 374712"/>
                <a:gd name="connsiteY6" fmla="*/ 511970 h 614122"/>
                <a:gd name="connsiteX7" fmla="*/ 263425 w 374712"/>
                <a:gd name="connsiteY7" fmla="*/ 289952 h 614122"/>
                <a:gd name="connsiteX8" fmla="*/ 374712 w 374712"/>
                <a:gd name="connsiteY8" fmla="*/ 82111 h 614122"/>
                <a:gd name="connsiteX0" fmla="*/ 269986 w 374494"/>
                <a:gd name="connsiteY0" fmla="*/ 0 h 614122"/>
                <a:gd name="connsiteX1" fmla="*/ 144741 w 374494"/>
                <a:gd name="connsiteY1" fmla="*/ 211698 h 614122"/>
                <a:gd name="connsiteX2" fmla="*/ 74937 w 374494"/>
                <a:gd name="connsiteY2" fmla="*/ 436435 h 614122"/>
                <a:gd name="connsiteX3" fmla="*/ 121 w 374494"/>
                <a:gd name="connsiteY3" fmla="*/ 528217 h 614122"/>
                <a:gd name="connsiteX4" fmla="*/ 92960 w 374494"/>
                <a:gd name="connsiteY4" fmla="*/ 613296 h 614122"/>
                <a:gd name="connsiteX5" fmla="*/ 169671 w 374494"/>
                <a:gd name="connsiteY5" fmla="*/ 568133 h 614122"/>
                <a:gd name="connsiteX6" fmla="*/ 152282 w 374494"/>
                <a:gd name="connsiteY6" fmla="*/ 511970 h 614122"/>
                <a:gd name="connsiteX7" fmla="*/ 263207 w 374494"/>
                <a:gd name="connsiteY7" fmla="*/ 289952 h 614122"/>
                <a:gd name="connsiteX8" fmla="*/ 374494 w 374494"/>
                <a:gd name="connsiteY8" fmla="*/ 82111 h 614122"/>
                <a:gd name="connsiteX0" fmla="*/ 269964 w 374472"/>
                <a:gd name="connsiteY0" fmla="*/ 0 h 614122"/>
                <a:gd name="connsiteX1" fmla="*/ 144719 w 374472"/>
                <a:gd name="connsiteY1" fmla="*/ 211698 h 614122"/>
                <a:gd name="connsiteX2" fmla="*/ 74915 w 374472"/>
                <a:gd name="connsiteY2" fmla="*/ 436435 h 614122"/>
                <a:gd name="connsiteX3" fmla="*/ 99 w 374472"/>
                <a:gd name="connsiteY3" fmla="*/ 528217 h 614122"/>
                <a:gd name="connsiteX4" fmla="*/ 92938 w 374472"/>
                <a:gd name="connsiteY4" fmla="*/ 613296 h 614122"/>
                <a:gd name="connsiteX5" fmla="*/ 169649 w 374472"/>
                <a:gd name="connsiteY5" fmla="*/ 568133 h 614122"/>
                <a:gd name="connsiteX6" fmla="*/ 152260 w 374472"/>
                <a:gd name="connsiteY6" fmla="*/ 511970 h 614122"/>
                <a:gd name="connsiteX7" fmla="*/ 263185 w 374472"/>
                <a:gd name="connsiteY7" fmla="*/ 289952 h 614122"/>
                <a:gd name="connsiteX8" fmla="*/ 374472 w 374472"/>
                <a:gd name="connsiteY8" fmla="*/ 82111 h 614122"/>
                <a:gd name="connsiteX0" fmla="*/ 271327 w 375835"/>
                <a:gd name="connsiteY0" fmla="*/ 0 h 613888"/>
                <a:gd name="connsiteX1" fmla="*/ 146082 w 375835"/>
                <a:gd name="connsiteY1" fmla="*/ 211698 h 613888"/>
                <a:gd name="connsiteX2" fmla="*/ 76278 w 375835"/>
                <a:gd name="connsiteY2" fmla="*/ 436435 h 613888"/>
                <a:gd name="connsiteX3" fmla="*/ 118 w 375835"/>
                <a:gd name="connsiteY3" fmla="*/ 535192 h 613888"/>
                <a:gd name="connsiteX4" fmla="*/ 94301 w 375835"/>
                <a:gd name="connsiteY4" fmla="*/ 613296 h 613888"/>
                <a:gd name="connsiteX5" fmla="*/ 171012 w 375835"/>
                <a:gd name="connsiteY5" fmla="*/ 568133 h 613888"/>
                <a:gd name="connsiteX6" fmla="*/ 153623 w 375835"/>
                <a:gd name="connsiteY6" fmla="*/ 511970 h 613888"/>
                <a:gd name="connsiteX7" fmla="*/ 264548 w 375835"/>
                <a:gd name="connsiteY7" fmla="*/ 289952 h 613888"/>
                <a:gd name="connsiteX8" fmla="*/ 375835 w 375835"/>
                <a:gd name="connsiteY8" fmla="*/ 82111 h 613888"/>
                <a:gd name="connsiteX0" fmla="*/ 271399 w 375907"/>
                <a:gd name="connsiteY0" fmla="*/ 0 h 613888"/>
                <a:gd name="connsiteX1" fmla="*/ 146154 w 375907"/>
                <a:gd name="connsiteY1" fmla="*/ 211698 h 613888"/>
                <a:gd name="connsiteX2" fmla="*/ 76350 w 375907"/>
                <a:gd name="connsiteY2" fmla="*/ 436435 h 613888"/>
                <a:gd name="connsiteX3" fmla="*/ 190 w 375907"/>
                <a:gd name="connsiteY3" fmla="*/ 535192 h 613888"/>
                <a:gd name="connsiteX4" fmla="*/ 94373 w 375907"/>
                <a:gd name="connsiteY4" fmla="*/ 613296 h 613888"/>
                <a:gd name="connsiteX5" fmla="*/ 171084 w 375907"/>
                <a:gd name="connsiteY5" fmla="*/ 568133 h 613888"/>
                <a:gd name="connsiteX6" fmla="*/ 153695 w 375907"/>
                <a:gd name="connsiteY6" fmla="*/ 511970 h 613888"/>
                <a:gd name="connsiteX7" fmla="*/ 264620 w 375907"/>
                <a:gd name="connsiteY7" fmla="*/ 289952 h 613888"/>
                <a:gd name="connsiteX8" fmla="*/ 375907 w 375907"/>
                <a:gd name="connsiteY8" fmla="*/ 82111 h 613888"/>
                <a:gd name="connsiteX0" fmla="*/ 271157 w 375665"/>
                <a:gd name="connsiteY0" fmla="*/ 0 h 614054"/>
                <a:gd name="connsiteX1" fmla="*/ 145912 w 375665"/>
                <a:gd name="connsiteY1" fmla="*/ 211698 h 614054"/>
                <a:gd name="connsiteX2" fmla="*/ 76108 w 375665"/>
                <a:gd name="connsiteY2" fmla="*/ 436435 h 614054"/>
                <a:gd name="connsiteX3" fmla="*/ 192 w 375665"/>
                <a:gd name="connsiteY3" fmla="*/ 530175 h 614054"/>
                <a:gd name="connsiteX4" fmla="*/ 94131 w 375665"/>
                <a:gd name="connsiteY4" fmla="*/ 613296 h 614054"/>
                <a:gd name="connsiteX5" fmla="*/ 170842 w 375665"/>
                <a:gd name="connsiteY5" fmla="*/ 568133 h 614054"/>
                <a:gd name="connsiteX6" fmla="*/ 153453 w 375665"/>
                <a:gd name="connsiteY6" fmla="*/ 511970 h 614054"/>
                <a:gd name="connsiteX7" fmla="*/ 264378 w 375665"/>
                <a:gd name="connsiteY7" fmla="*/ 289952 h 614054"/>
                <a:gd name="connsiteX8" fmla="*/ 375665 w 375665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54151 w 376363"/>
                <a:gd name="connsiteY6" fmla="*/ 511970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68462 w 376363"/>
                <a:gd name="connsiteY6" fmla="*/ 486514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68462 w 376363"/>
                <a:gd name="connsiteY6" fmla="*/ 486514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3761"/>
                <a:gd name="connsiteX1" fmla="*/ 146610 w 376363"/>
                <a:gd name="connsiteY1" fmla="*/ 211698 h 613761"/>
                <a:gd name="connsiteX2" fmla="*/ 76806 w 376363"/>
                <a:gd name="connsiteY2" fmla="*/ 436435 h 613761"/>
                <a:gd name="connsiteX3" fmla="*/ 890 w 376363"/>
                <a:gd name="connsiteY3" fmla="*/ 530175 h 613761"/>
                <a:gd name="connsiteX4" fmla="*/ 94829 w 376363"/>
                <a:gd name="connsiteY4" fmla="*/ 613296 h 613761"/>
                <a:gd name="connsiteX5" fmla="*/ 171355 w 376363"/>
                <a:gd name="connsiteY5" fmla="*/ 561586 h 613761"/>
                <a:gd name="connsiteX6" fmla="*/ 168462 w 376363"/>
                <a:gd name="connsiteY6" fmla="*/ 486514 h 613761"/>
                <a:gd name="connsiteX7" fmla="*/ 265076 w 376363"/>
                <a:gd name="connsiteY7" fmla="*/ 289952 h 613761"/>
                <a:gd name="connsiteX8" fmla="*/ 376363 w 376363"/>
                <a:gd name="connsiteY8" fmla="*/ 82111 h 613761"/>
                <a:gd name="connsiteX0" fmla="*/ 271090 w 375598"/>
                <a:gd name="connsiteY0" fmla="*/ 0 h 615274"/>
                <a:gd name="connsiteX1" fmla="*/ 145845 w 375598"/>
                <a:gd name="connsiteY1" fmla="*/ 211698 h 615274"/>
                <a:gd name="connsiteX2" fmla="*/ 76041 w 375598"/>
                <a:gd name="connsiteY2" fmla="*/ 436435 h 615274"/>
                <a:gd name="connsiteX3" fmla="*/ 125 w 375598"/>
                <a:gd name="connsiteY3" fmla="*/ 530175 h 615274"/>
                <a:gd name="connsiteX4" fmla="*/ 94492 w 375598"/>
                <a:gd name="connsiteY4" fmla="*/ 614825 h 615274"/>
                <a:gd name="connsiteX5" fmla="*/ 170590 w 375598"/>
                <a:gd name="connsiteY5" fmla="*/ 561586 h 615274"/>
                <a:gd name="connsiteX6" fmla="*/ 167697 w 375598"/>
                <a:gd name="connsiteY6" fmla="*/ 486514 h 615274"/>
                <a:gd name="connsiteX7" fmla="*/ 264311 w 375598"/>
                <a:gd name="connsiteY7" fmla="*/ 289952 h 615274"/>
                <a:gd name="connsiteX8" fmla="*/ 375598 w 375598"/>
                <a:gd name="connsiteY8" fmla="*/ 82111 h 615274"/>
                <a:gd name="connsiteX0" fmla="*/ 271468 w 375976"/>
                <a:gd name="connsiteY0" fmla="*/ 0 h 615274"/>
                <a:gd name="connsiteX1" fmla="*/ 146223 w 375976"/>
                <a:gd name="connsiteY1" fmla="*/ 211698 h 615274"/>
                <a:gd name="connsiteX2" fmla="*/ 76419 w 375976"/>
                <a:gd name="connsiteY2" fmla="*/ 436435 h 615274"/>
                <a:gd name="connsiteX3" fmla="*/ 503 w 375976"/>
                <a:gd name="connsiteY3" fmla="*/ 530175 h 615274"/>
                <a:gd name="connsiteX4" fmla="*/ 94870 w 375976"/>
                <a:gd name="connsiteY4" fmla="*/ 614825 h 615274"/>
                <a:gd name="connsiteX5" fmla="*/ 170968 w 375976"/>
                <a:gd name="connsiteY5" fmla="*/ 561586 h 615274"/>
                <a:gd name="connsiteX6" fmla="*/ 168075 w 375976"/>
                <a:gd name="connsiteY6" fmla="*/ 486514 h 615274"/>
                <a:gd name="connsiteX7" fmla="*/ 264689 w 375976"/>
                <a:gd name="connsiteY7" fmla="*/ 289952 h 615274"/>
                <a:gd name="connsiteX8" fmla="*/ 375976 w 375976"/>
                <a:gd name="connsiteY8" fmla="*/ 82111 h 615274"/>
                <a:gd name="connsiteX0" fmla="*/ 261253 w 365761"/>
                <a:gd name="connsiteY0" fmla="*/ 0 h 615397"/>
                <a:gd name="connsiteX1" fmla="*/ 136008 w 365761"/>
                <a:gd name="connsiteY1" fmla="*/ 211698 h 615397"/>
                <a:gd name="connsiteX2" fmla="*/ 66204 w 365761"/>
                <a:gd name="connsiteY2" fmla="*/ 436435 h 615397"/>
                <a:gd name="connsiteX3" fmla="*/ 566 w 365761"/>
                <a:gd name="connsiteY3" fmla="*/ 525645 h 615397"/>
                <a:gd name="connsiteX4" fmla="*/ 84655 w 365761"/>
                <a:gd name="connsiteY4" fmla="*/ 614825 h 615397"/>
                <a:gd name="connsiteX5" fmla="*/ 160753 w 365761"/>
                <a:gd name="connsiteY5" fmla="*/ 561586 h 615397"/>
                <a:gd name="connsiteX6" fmla="*/ 157860 w 365761"/>
                <a:gd name="connsiteY6" fmla="*/ 486514 h 615397"/>
                <a:gd name="connsiteX7" fmla="*/ 254474 w 365761"/>
                <a:gd name="connsiteY7" fmla="*/ 289952 h 615397"/>
                <a:gd name="connsiteX8" fmla="*/ 365761 w 365761"/>
                <a:gd name="connsiteY8" fmla="*/ 82111 h 615397"/>
                <a:gd name="connsiteX0" fmla="*/ 260744 w 365252"/>
                <a:gd name="connsiteY0" fmla="*/ 0 h 619028"/>
                <a:gd name="connsiteX1" fmla="*/ 135499 w 365252"/>
                <a:gd name="connsiteY1" fmla="*/ 211698 h 619028"/>
                <a:gd name="connsiteX2" fmla="*/ 65695 w 365252"/>
                <a:gd name="connsiteY2" fmla="*/ 436435 h 619028"/>
                <a:gd name="connsiteX3" fmla="*/ 57 w 365252"/>
                <a:gd name="connsiteY3" fmla="*/ 525645 h 619028"/>
                <a:gd name="connsiteX4" fmla="*/ 76927 w 365252"/>
                <a:gd name="connsiteY4" fmla="*/ 618497 h 619028"/>
                <a:gd name="connsiteX5" fmla="*/ 160244 w 365252"/>
                <a:gd name="connsiteY5" fmla="*/ 561586 h 619028"/>
                <a:gd name="connsiteX6" fmla="*/ 157351 w 365252"/>
                <a:gd name="connsiteY6" fmla="*/ 486514 h 619028"/>
                <a:gd name="connsiteX7" fmla="*/ 253965 w 365252"/>
                <a:gd name="connsiteY7" fmla="*/ 289952 h 619028"/>
                <a:gd name="connsiteX8" fmla="*/ 365252 w 365252"/>
                <a:gd name="connsiteY8" fmla="*/ 82111 h 619028"/>
                <a:gd name="connsiteX0" fmla="*/ 260882 w 365390"/>
                <a:gd name="connsiteY0" fmla="*/ 0 h 619028"/>
                <a:gd name="connsiteX1" fmla="*/ 135637 w 365390"/>
                <a:gd name="connsiteY1" fmla="*/ 211698 h 619028"/>
                <a:gd name="connsiteX2" fmla="*/ 65833 w 365390"/>
                <a:gd name="connsiteY2" fmla="*/ 436435 h 619028"/>
                <a:gd name="connsiteX3" fmla="*/ 195 w 365390"/>
                <a:gd name="connsiteY3" fmla="*/ 525645 h 619028"/>
                <a:gd name="connsiteX4" fmla="*/ 77065 w 365390"/>
                <a:gd name="connsiteY4" fmla="*/ 618497 h 619028"/>
                <a:gd name="connsiteX5" fmla="*/ 160382 w 365390"/>
                <a:gd name="connsiteY5" fmla="*/ 561586 h 619028"/>
                <a:gd name="connsiteX6" fmla="*/ 157489 w 365390"/>
                <a:gd name="connsiteY6" fmla="*/ 486514 h 619028"/>
                <a:gd name="connsiteX7" fmla="*/ 254103 w 365390"/>
                <a:gd name="connsiteY7" fmla="*/ 289952 h 619028"/>
                <a:gd name="connsiteX8" fmla="*/ 365390 w 365390"/>
                <a:gd name="connsiteY8" fmla="*/ 82111 h 619028"/>
                <a:gd name="connsiteX0" fmla="*/ 260882 w 365390"/>
                <a:gd name="connsiteY0" fmla="*/ 0 h 618609"/>
                <a:gd name="connsiteX1" fmla="*/ 135637 w 365390"/>
                <a:gd name="connsiteY1" fmla="*/ 211698 h 618609"/>
                <a:gd name="connsiteX2" fmla="*/ 65833 w 365390"/>
                <a:gd name="connsiteY2" fmla="*/ 436435 h 618609"/>
                <a:gd name="connsiteX3" fmla="*/ 195 w 365390"/>
                <a:gd name="connsiteY3" fmla="*/ 525645 h 618609"/>
                <a:gd name="connsiteX4" fmla="*/ 77065 w 365390"/>
                <a:gd name="connsiteY4" fmla="*/ 618497 h 618609"/>
                <a:gd name="connsiteX5" fmla="*/ 152180 w 365390"/>
                <a:gd name="connsiteY5" fmla="*/ 544089 h 618609"/>
                <a:gd name="connsiteX6" fmla="*/ 157489 w 365390"/>
                <a:gd name="connsiteY6" fmla="*/ 486514 h 618609"/>
                <a:gd name="connsiteX7" fmla="*/ 254103 w 365390"/>
                <a:gd name="connsiteY7" fmla="*/ 289952 h 618609"/>
                <a:gd name="connsiteX8" fmla="*/ 365390 w 365390"/>
                <a:gd name="connsiteY8" fmla="*/ 82111 h 61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390" h="618609">
                  <a:moveTo>
                    <a:pt x="260882" y="0"/>
                  </a:moveTo>
                  <a:cubicBezTo>
                    <a:pt x="224151" y="29799"/>
                    <a:pt x="168145" y="138959"/>
                    <a:pt x="135637" y="211698"/>
                  </a:cubicBezTo>
                  <a:cubicBezTo>
                    <a:pt x="103129" y="284437"/>
                    <a:pt x="88407" y="384111"/>
                    <a:pt x="65833" y="436435"/>
                  </a:cubicBezTo>
                  <a:cubicBezTo>
                    <a:pt x="43259" y="488759"/>
                    <a:pt x="-3391" y="489183"/>
                    <a:pt x="195" y="525645"/>
                  </a:cubicBezTo>
                  <a:cubicBezTo>
                    <a:pt x="3781" y="562107"/>
                    <a:pt x="51734" y="615423"/>
                    <a:pt x="77065" y="618497"/>
                  </a:cubicBezTo>
                  <a:cubicBezTo>
                    <a:pt x="102396" y="621571"/>
                    <a:pt x="147167" y="560711"/>
                    <a:pt x="152180" y="544089"/>
                  </a:cubicBezTo>
                  <a:cubicBezTo>
                    <a:pt x="158907" y="533586"/>
                    <a:pt x="154104" y="528357"/>
                    <a:pt x="157489" y="486514"/>
                  </a:cubicBezTo>
                  <a:cubicBezTo>
                    <a:pt x="180757" y="439099"/>
                    <a:pt x="213908" y="367979"/>
                    <a:pt x="254103" y="289952"/>
                  </a:cubicBezTo>
                  <a:cubicBezTo>
                    <a:pt x="300934" y="205021"/>
                    <a:pt x="307866" y="184353"/>
                    <a:pt x="365390" y="82111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7" name="자유형 86"/>
            <p:cNvSpPr/>
            <p:nvPr/>
          </p:nvSpPr>
          <p:spPr>
            <a:xfrm rot="17168354" flipH="1">
              <a:off x="11702457" y="5203555"/>
              <a:ext cx="88203" cy="113093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  <a:gd name="connsiteX0" fmla="*/ 0 w 177392"/>
                <a:gd name="connsiteY0" fmla="*/ 0 h 121351"/>
                <a:gd name="connsiteX1" fmla="*/ 163229 w 177392"/>
                <a:gd name="connsiteY1" fmla="*/ 60391 h 121351"/>
                <a:gd name="connsiteX2" fmla="*/ 168309 w 177392"/>
                <a:gd name="connsiteY2" fmla="*/ 121351 h 121351"/>
                <a:gd name="connsiteX0" fmla="*/ 0 w 177392"/>
                <a:gd name="connsiteY0" fmla="*/ 62103 h 183454"/>
                <a:gd name="connsiteX1" fmla="*/ 163229 w 177392"/>
                <a:gd name="connsiteY1" fmla="*/ 122494 h 183454"/>
                <a:gd name="connsiteX2" fmla="*/ 168309 w 177392"/>
                <a:gd name="connsiteY2" fmla="*/ 183454 h 183454"/>
                <a:gd name="connsiteX0" fmla="*/ 0 w 168380"/>
                <a:gd name="connsiteY0" fmla="*/ 64206 h 185557"/>
                <a:gd name="connsiteX1" fmla="*/ 134862 w 168380"/>
                <a:gd name="connsiteY1" fmla="*/ 114083 h 185557"/>
                <a:gd name="connsiteX2" fmla="*/ 168309 w 168380"/>
                <a:gd name="connsiteY2" fmla="*/ 185557 h 185557"/>
                <a:gd name="connsiteX0" fmla="*/ 0 w 168308"/>
                <a:gd name="connsiteY0" fmla="*/ 0 h 121351"/>
                <a:gd name="connsiteX1" fmla="*/ 168309 w 168308"/>
                <a:gd name="connsiteY1" fmla="*/ 121351 h 121351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63885 h 187729"/>
                <a:gd name="connsiteX1" fmla="*/ 135728 w 135729"/>
                <a:gd name="connsiteY1" fmla="*/ 187729 h 187729"/>
                <a:gd name="connsiteX0" fmla="*/ 1 w 99735"/>
                <a:gd name="connsiteY0" fmla="*/ 85163 h 151957"/>
                <a:gd name="connsiteX1" fmla="*/ 99734 w 99735"/>
                <a:gd name="connsiteY1" fmla="*/ 151957 h 151957"/>
                <a:gd name="connsiteX0" fmla="*/ 1577 w 101311"/>
                <a:gd name="connsiteY0" fmla="*/ 124330 h 191124"/>
                <a:gd name="connsiteX1" fmla="*/ 101310 w 101311"/>
                <a:gd name="connsiteY1" fmla="*/ 191124 h 191124"/>
                <a:gd name="connsiteX0" fmla="*/ 1200 w 132112"/>
                <a:gd name="connsiteY0" fmla="*/ 123643 h 192278"/>
                <a:gd name="connsiteX1" fmla="*/ 132111 w 132112"/>
                <a:gd name="connsiteY1" fmla="*/ 192278 h 192278"/>
                <a:gd name="connsiteX0" fmla="*/ 1009 w 131921"/>
                <a:gd name="connsiteY0" fmla="*/ 144007 h 212642"/>
                <a:gd name="connsiteX1" fmla="*/ 131920 w 131921"/>
                <a:gd name="connsiteY1" fmla="*/ 212642 h 212642"/>
                <a:gd name="connsiteX0" fmla="*/ 1696 w 132608"/>
                <a:gd name="connsiteY0" fmla="*/ 167996 h 236631"/>
                <a:gd name="connsiteX1" fmla="*/ 132607 w 132608"/>
                <a:gd name="connsiteY1" fmla="*/ 236631 h 236631"/>
                <a:gd name="connsiteX0" fmla="*/ 1 w 130913"/>
                <a:gd name="connsiteY0" fmla="*/ 197123 h 265758"/>
                <a:gd name="connsiteX1" fmla="*/ 45446 w 130913"/>
                <a:gd name="connsiteY1" fmla="*/ 34137 h 265758"/>
                <a:gd name="connsiteX2" fmla="*/ 130912 w 130913"/>
                <a:gd name="connsiteY2" fmla="*/ 265758 h 265758"/>
                <a:gd name="connsiteX0" fmla="*/ 1 w 130913"/>
                <a:gd name="connsiteY0" fmla="*/ 200770 h 269405"/>
                <a:gd name="connsiteX1" fmla="*/ 45446 w 130913"/>
                <a:gd name="connsiteY1" fmla="*/ 37784 h 269405"/>
                <a:gd name="connsiteX2" fmla="*/ 130912 w 130913"/>
                <a:gd name="connsiteY2" fmla="*/ 269405 h 269405"/>
                <a:gd name="connsiteX0" fmla="*/ 1 w 130913"/>
                <a:gd name="connsiteY0" fmla="*/ 183234 h 251869"/>
                <a:gd name="connsiteX1" fmla="*/ 45446 w 130913"/>
                <a:gd name="connsiteY1" fmla="*/ 20248 h 251869"/>
                <a:gd name="connsiteX2" fmla="*/ 130912 w 130913"/>
                <a:gd name="connsiteY2" fmla="*/ 251869 h 251869"/>
                <a:gd name="connsiteX0" fmla="*/ 1 w 130913"/>
                <a:gd name="connsiteY0" fmla="*/ 174478 h 243113"/>
                <a:gd name="connsiteX1" fmla="*/ 41235 w 130913"/>
                <a:gd name="connsiteY1" fmla="*/ 24502 h 243113"/>
                <a:gd name="connsiteX2" fmla="*/ 130912 w 130913"/>
                <a:gd name="connsiteY2" fmla="*/ 243113 h 243113"/>
                <a:gd name="connsiteX0" fmla="*/ 1 w 130913"/>
                <a:gd name="connsiteY0" fmla="*/ 152520 h 221155"/>
                <a:gd name="connsiteX1" fmla="*/ 47616 w 130913"/>
                <a:gd name="connsiteY1" fmla="*/ 38904 h 221155"/>
                <a:gd name="connsiteX2" fmla="*/ 130912 w 130913"/>
                <a:gd name="connsiteY2" fmla="*/ 221155 h 221155"/>
                <a:gd name="connsiteX0" fmla="*/ 1 w 130913"/>
                <a:gd name="connsiteY0" fmla="*/ 115620 h 184255"/>
                <a:gd name="connsiteX1" fmla="*/ 47616 w 130913"/>
                <a:gd name="connsiteY1" fmla="*/ 2004 h 184255"/>
                <a:gd name="connsiteX2" fmla="*/ 130912 w 130913"/>
                <a:gd name="connsiteY2" fmla="*/ 184255 h 18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913" h="184255">
                  <a:moveTo>
                    <a:pt x="1" y="115620"/>
                  </a:moveTo>
                  <a:cubicBezTo>
                    <a:pt x="15149" y="61291"/>
                    <a:pt x="-9144" y="16626"/>
                    <a:pt x="47616" y="2004"/>
                  </a:cubicBezTo>
                  <a:cubicBezTo>
                    <a:pt x="104376" y="-12618"/>
                    <a:pt x="105642" y="53251"/>
                    <a:pt x="130912" y="184255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8" name="자유형 87"/>
            <p:cNvSpPr/>
            <p:nvPr/>
          </p:nvSpPr>
          <p:spPr>
            <a:xfrm rot="17168354" flipH="1">
              <a:off x="11651974" y="5250328"/>
              <a:ext cx="93771" cy="124001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  <a:gd name="connsiteX0" fmla="*/ 0 w 177392"/>
                <a:gd name="connsiteY0" fmla="*/ 0 h 121351"/>
                <a:gd name="connsiteX1" fmla="*/ 163229 w 177392"/>
                <a:gd name="connsiteY1" fmla="*/ 60391 h 121351"/>
                <a:gd name="connsiteX2" fmla="*/ 168309 w 177392"/>
                <a:gd name="connsiteY2" fmla="*/ 121351 h 121351"/>
                <a:gd name="connsiteX0" fmla="*/ 0 w 177392"/>
                <a:gd name="connsiteY0" fmla="*/ 62103 h 183454"/>
                <a:gd name="connsiteX1" fmla="*/ 163229 w 177392"/>
                <a:gd name="connsiteY1" fmla="*/ 122494 h 183454"/>
                <a:gd name="connsiteX2" fmla="*/ 168309 w 177392"/>
                <a:gd name="connsiteY2" fmla="*/ 183454 h 183454"/>
                <a:gd name="connsiteX0" fmla="*/ 0 w 168380"/>
                <a:gd name="connsiteY0" fmla="*/ 64206 h 185557"/>
                <a:gd name="connsiteX1" fmla="*/ 134862 w 168380"/>
                <a:gd name="connsiteY1" fmla="*/ 114083 h 185557"/>
                <a:gd name="connsiteX2" fmla="*/ 168309 w 168380"/>
                <a:gd name="connsiteY2" fmla="*/ 185557 h 185557"/>
                <a:gd name="connsiteX0" fmla="*/ 0 w 168308"/>
                <a:gd name="connsiteY0" fmla="*/ 0 h 121351"/>
                <a:gd name="connsiteX1" fmla="*/ 168309 w 168308"/>
                <a:gd name="connsiteY1" fmla="*/ 121351 h 121351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63885 h 187729"/>
                <a:gd name="connsiteX1" fmla="*/ 135728 w 135729"/>
                <a:gd name="connsiteY1" fmla="*/ 187729 h 187729"/>
                <a:gd name="connsiteX0" fmla="*/ 1 w 99735"/>
                <a:gd name="connsiteY0" fmla="*/ 85163 h 151957"/>
                <a:gd name="connsiteX1" fmla="*/ 99734 w 99735"/>
                <a:gd name="connsiteY1" fmla="*/ 151957 h 151957"/>
                <a:gd name="connsiteX0" fmla="*/ 1577 w 101311"/>
                <a:gd name="connsiteY0" fmla="*/ 124330 h 191124"/>
                <a:gd name="connsiteX1" fmla="*/ 101310 w 101311"/>
                <a:gd name="connsiteY1" fmla="*/ 191124 h 191124"/>
                <a:gd name="connsiteX0" fmla="*/ 1200 w 132112"/>
                <a:gd name="connsiteY0" fmla="*/ 123643 h 192278"/>
                <a:gd name="connsiteX1" fmla="*/ 132111 w 132112"/>
                <a:gd name="connsiteY1" fmla="*/ 192278 h 192278"/>
                <a:gd name="connsiteX0" fmla="*/ 1009 w 131921"/>
                <a:gd name="connsiteY0" fmla="*/ 144007 h 212642"/>
                <a:gd name="connsiteX1" fmla="*/ 131920 w 131921"/>
                <a:gd name="connsiteY1" fmla="*/ 212642 h 212642"/>
                <a:gd name="connsiteX0" fmla="*/ 1696 w 132608"/>
                <a:gd name="connsiteY0" fmla="*/ 167996 h 236631"/>
                <a:gd name="connsiteX1" fmla="*/ 132607 w 132608"/>
                <a:gd name="connsiteY1" fmla="*/ 236631 h 236631"/>
                <a:gd name="connsiteX0" fmla="*/ 1 w 130913"/>
                <a:gd name="connsiteY0" fmla="*/ 197123 h 265758"/>
                <a:gd name="connsiteX1" fmla="*/ 45446 w 130913"/>
                <a:gd name="connsiteY1" fmla="*/ 34137 h 265758"/>
                <a:gd name="connsiteX2" fmla="*/ 130912 w 130913"/>
                <a:gd name="connsiteY2" fmla="*/ 265758 h 265758"/>
                <a:gd name="connsiteX0" fmla="*/ 1 w 130913"/>
                <a:gd name="connsiteY0" fmla="*/ 200770 h 269405"/>
                <a:gd name="connsiteX1" fmla="*/ 45446 w 130913"/>
                <a:gd name="connsiteY1" fmla="*/ 37784 h 269405"/>
                <a:gd name="connsiteX2" fmla="*/ 130912 w 130913"/>
                <a:gd name="connsiteY2" fmla="*/ 269405 h 269405"/>
                <a:gd name="connsiteX0" fmla="*/ 1 w 130913"/>
                <a:gd name="connsiteY0" fmla="*/ 183234 h 251869"/>
                <a:gd name="connsiteX1" fmla="*/ 45446 w 130913"/>
                <a:gd name="connsiteY1" fmla="*/ 20248 h 251869"/>
                <a:gd name="connsiteX2" fmla="*/ 130912 w 130913"/>
                <a:gd name="connsiteY2" fmla="*/ 251869 h 251869"/>
                <a:gd name="connsiteX0" fmla="*/ 1 w 130913"/>
                <a:gd name="connsiteY0" fmla="*/ 174478 h 243113"/>
                <a:gd name="connsiteX1" fmla="*/ 41235 w 130913"/>
                <a:gd name="connsiteY1" fmla="*/ 24502 h 243113"/>
                <a:gd name="connsiteX2" fmla="*/ 130912 w 130913"/>
                <a:gd name="connsiteY2" fmla="*/ 243113 h 243113"/>
                <a:gd name="connsiteX0" fmla="*/ 1 w 130913"/>
                <a:gd name="connsiteY0" fmla="*/ 152520 h 221155"/>
                <a:gd name="connsiteX1" fmla="*/ 47616 w 130913"/>
                <a:gd name="connsiteY1" fmla="*/ 38904 h 221155"/>
                <a:gd name="connsiteX2" fmla="*/ 130912 w 130913"/>
                <a:gd name="connsiteY2" fmla="*/ 221155 h 221155"/>
                <a:gd name="connsiteX0" fmla="*/ 1 w 130913"/>
                <a:gd name="connsiteY0" fmla="*/ 115620 h 184255"/>
                <a:gd name="connsiteX1" fmla="*/ 47616 w 130913"/>
                <a:gd name="connsiteY1" fmla="*/ 2004 h 184255"/>
                <a:gd name="connsiteX2" fmla="*/ 130912 w 130913"/>
                <a:gd name="connsiteY2" fmla="*/ 184255 h 184255"/>
                <a:gd name="connsiteX0" fmla="*/ -1 w 117082"/>
                <a:gd name="connsiteY0" fmla="*/ 123120 h 183126"/>
                <a:gd name="connsiteX1" fmla="*/ 33785 w 117082"/>
                <a:gd name="connsiteY1" fmla="*/ 875 h 183126"/>
                <a:gd name="connsiteX2" fmla="*/ 117081 w 117082"/>
                <a:gd name="connsiteY2" fmla="*/ 183126 h 183126"/>
                <a:gd name="connsiteX0" fmla="*/ 4177 w 121260"/>
                <a:gd name="connsiteY0" fmla="*/ 123231 h 183237"/>
                <a:gd name="connsiteX1" fmla="*/ 37963 w 121260"/>
                <a:gd name="connsiteY1" fmla="*/ 986 h 183237"/>
                <a:gd name="connsiteX2" fmla="*/ 121259 w 121260"/>
                <a:gd name="connsiteY2" fmla="*/ 183237 h 183237"/>
                <a:gd name="connsiteX0" fmla="*/ 8000 w 125083"/>
                <a:gd name="connsiteY0" fmla="*/ 124091 h 184097"/>
                <a:gd name="connsiteX1" fmla="*/ 41786 w 125083"/>
                <a:gd name="connsiteY1" fmla="*/ 1846 h 184097"/>
                <a:gd name="connsiteX2" fmla="*/ 125082 w 125083"/>
                <a:gd name="connsiteY2" fmla="*/ 184097 h 184097"/>
                <a:gd name="connsiteX0" fmla="*/ 12914 w 129997"/>
                <a:gd name="connsiteY0" fmla="*/ 108930 h 168936"/>
                <a:gd name="connsiteX1" fmla="*/ 32572 w 129997"/>
                <a:gd name="connsiteY1" fmla="*/ 2267 h 168936"/>
                <a:gd name="connsiteX2" fmla="*/ 129996 w 129997"/>
                <a:gd name="connsiteY2" fmla="*/ 168936 h 168936"/>
                <a:gd name="connsiteX0" fmla="*/ 12914 w 129997"/>
                <a:gd name="connsiteY0" fmla="*/ 108550 h 168556"/>
                <a:gd name="connsiteX1" fmla="*/ 32572 w 129997"/>
                <a:gd name="connsiteY1" fmla="*/ 1887 h 168556"/>
                <a:gd name="connsiteX2" fmla="*/ 129996 w 129997"/>
                <a:gd name="connsiteY2" fmla="*/ 168556 h 16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997" h="168556">
                  <a:moveTo>
                    <a:pt x="12914" y="108550"/>
                  </a:moveTo>
                  <a:cubicBezTo>
                    <a:pt x="-2221" y="44193"/>
                    <a:pt x="-12574" y="15810"/>
                    <a:pt x="32572" y="1887"/>
                  </a:cubicBezTo>
                  <a:cubicBezTo>
                    <a:pt x="77718" y="-12036"/>
                    <a:pt x="86815" y="51875"/>
                    <a:pt x="129996" y="168556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89" name="자유형 88"/>
            <p:cNvSpPr/>
            <p:nvPr/>
          </p:nvSpPr>
          <p:spPr>
            <a:xfrm rot="17168354" flipH="1">
              <a:off x="11619371" y="5296149"/>
              <a:ext cx="89351" cy="135116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  <a:gd name="connsiteX0" fmla="*/ 0 w 177392"/>
                <a:gd name="connsiteY0" fmla="*/ 0 h 121351"/>
                <a:gd name="connsiteX1" fmla="*/ 163229 w 177392"/>
                <a:gd name="connsiteY1" fmla="*/ 60391 h 121351"/>
                <a:gd name="connsiteX2" fmla="*/ 168309 w 177392"/>
                <a:gd name="connsiteY2" fmla="*/ 121351 h 121351"/>
                <a:gd name="connsiteX0" fmla="*/ 0 w 177392"/>
                <a:gd name="connsiteY0" fmla="*/ 62103 h 183454"/>
                <a:gd name="connsiteX1" fmla="*/ 163229 w 177392"/>
                <a:gd name="connsiteY1" fmla="*/ 122494 h 183454"/>
                <a:gd name="connsiteX2" fmla="*/ 168309 w 177392"/>
                <a:gd name="connsiteY2" fmla="*/ 183454 h 183454"/>
                <a:gd name="connsiteX0" fmla="*/ 0 w 168380"/>
                <a:gd name="connsiteY0" fmla="*/ 64206 h 185557"/>
                <a:gd name="connsiteX1" fmla="*/ 134862 w 168380"/>
                <a:gd name="connsiteY1" fmla="*/ 114083 h 185557"/>
                <a:gd name="connsiteX2" fmla="*/ 168309 w 168380"/>
                <a:gd name="connsiteY2" fmla="*/ 185557 h 185557"/>
                <a:gd name="connsiteX0" fmla="*/ 0 w 168308"/>
                <a:gd name="connsiteY0" fmla="*/ 0 h 121351"/>
                <a:gd name="connsiteX1" fmla="*/ 168309 w 168308"/>
                <a:gd name="connsiteY1" fmla="*/ 121351 h 121351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63885 h 187729"/>
                <a:gd name="connsiteX1" fmla="*/ 135728 w 135729"/>
                <a:gd name="connsiteY1" fmla="*/ 187729 h 187729"/>
                <a:gd name="connsiteX0" fmla="*/ 1 w 99735"/>
                <a:gd name="connsiteY0" fmla="*/ 85163 h 151957"/>
                <a:gd name="connsiteX1" fmla="*/ 99734 w 99735"/>
                <a:gd name="connsiteY1" fmla="*/ 151957 h 151957"/>
                <a:gd name="connsiteX0" fmla="*/ 1577 w 101311"/>
                <a:gd name="connsiteY0" fmla="*/ 124330 h 191124"/>
                <a:gd name="connsiteX1" fmla="*/ 101310 w 101311"/>
                <a:gd name="connsiteY1" fmla="*/ 191124 h 191124"/>
                <a:gd name="connsiteX0" fmla="*/ 1200 w 132112"/>
                <a:gd name="connsiteY0" fmla="*/ 123643 h 192278"/>
                <a:gd name="connsiteX1" fmla="*/ 132111 w 132112"/>
                <a:gd name="connsiteY1" fmla="*/ 192278 h 192278"/>
                <a:gd name="connsiteX0" fmla="*/ 1009 w 131921"/>
                <a:gd name="connsiteY0" fmla="*/ 144007 h 212642"/>
                <a:gd name="connsiteX1" fmla="*/ 131920 w 131921"/>
                <a:gd name="connsiteY1" fmla="*/ 212642 h 212642"/>
                <a:gd name="connsiteX0" fmla="*/ 1696 w 132608"/>
                <a:gd name="connsiteY0" fmla="*/ 167996 h 236631"/>
                <a:gd name="connsiteX1" fmla="*/ 132607 w 132608"/>
                <a:gd name="connsiteY1" fmla="*/ 236631 h 236631"/>
                <a:gd name="connsiteX0" fmla="*/ 1 w 130913"/>
                <a:gd name="connsiteY0" fmla="*/ 197123 h 265758"/>
                <a:gd name="connsiteX1" fmla="*/ 45446 w 130913"/>
                <a:gd name="connsiteY1" fmla="*/ 34137 h 265758"/>
                <a:gd name="connsiteX2" fmla="*/ 130912 w 130913"/>
                <a:gd name="connsiteY2" fmla="*/ 265758 h 265758"/>
                <a:gd name="connsiteX0" fmla="*/ 1 w 130913"/>
                <a:gd name="connsiteY0" fmla="*/ 200770 h 269405"/>
                <a:gd name="connsiteX1" fmla="*/ 45446 w 130913"/>
                <a:gd name="connsiteY1" fmla="*/ 37784 h 269405"/>
                <a:gd name="connsiteX2" fmla="*/ 130912 w 130913"/>
                <a:gd name="connsiteY2" fmla="*/ 269405 h 269405"/>
                <a:gd name="connsiteX0" fmla="*/ 1 w 130913"/>
                <a:gd name="connsiteY0" fmla="*/ 183234 h 251869"/>
                <a:gd name="connsiteX1" fmla="*/ 45446 w 130913"/>
                <a:gd name="connsiteY1" fmla="*/ 20248 h 251869"/>
                <a:gd name="connsiteX2" fmla="*/ 130912 w 130913"/>
                <a:gd name="connsiteY2" fmla="*/ 251869 h 251869"/>
                <a:gd name="connsiteX0" fmla="*/ 1 w 130913"/>
                <a:gd name="connsiteY0" fmla="*/ 174478 h 243113"/>
                <a:gd name="connsiteX1" fmla="*/ 41235 w 130913"/>
                <a:gd name="connsiteY1" fmla="*/ 24502 h 243113"/>
                <a:gd name="connsiteX2" fmla="*/ 130912 w 130913"/>
                <a:gd name="connsiteY2" fmla="*/ 243113 h 243113"/>
                <a:gd name="connsiteX0" fmla="*/ 1 w 130913"/>
                <a:gd name="connsiteY0" fmla="*/ 152520 h 221155"/>
                <a:gd name="connsiteX1" fmla="*/ 47616 w 130913"/>
                <a:gd name="connsiteY1" fmla="*/ 38904 h 221155"/>
                <a:gd name="connsiteX2" fmla="*/ 130912 w 130913"/>
                <a:gd name="connsiteY2" fmla="*/ 221155 h 221155"/>
                <a:gd name="connsiteX0" fmla="*/ 1 w 130913"/>
                <a:gd name="connsiteY0" fmla="*/ 115620 h 184255"/>
                <a:gd name="connsiteX1" fmla="*/ 47616 w 130913"/>
                <a:gd name="connsiteY1" fmla="*/ 2004 h 184255"/>
                <a:gd name="connsiteX2" fmla="*/ 130912 w 130913"/>
                <a:gd name="connsiteY2" fmla="*/ 184255 h 184255"/>
                <a:gd name="connsiteX0" fmla="*/ -1 w 111537"/>
                <a:gd name="connsiteY0" fmla="*/ 86966 h 185652"/>
                <a:gd name="connsiteX1" fmla="*/ 28240 w 111537"/>
                <a:gd name="connsiteY1" fmla="*/ 3401 h 185652"/>
                <a:gd name="connsiteX2" fmla="*/ 111536 w 111537"/>
                <a:gd name="connsiteY2" fmla="*/ 185652 h 185652"/>
                <a:gd name="connsiteX0" fmla="*/ 1 w 111537"/>
                <a:gd name="connsiteY0" fmla="*/ 86966 h 185652"/>
                <a:gd name="connsiteX1" fmla="*/ 28240 w 111537"/>
                <a:gd name="connsiteY1" fmla="*/ 3401 h 185652"/>
                <a:gd name="connsiteX2" fmla="*/ 111536 w 111537"/>
                <a:gd name="connsiteY2" fmla="*/ 185652 h 185652"/>
                <a:gd name="connsiteX0" fmla="*/ 8831 w 120367"/>
                <a:gd name="connsiteY0" fmla="*/ 81606 h 180292"/>
                <a:gd name="connsiteX1" fmla="*/ 5327 w 120367"/>
                <a:gd name="connsiteY1" fmla="*/ 3738 h 180292"/>
                <a:gd name="connsiteX2" fmla="*/ 120366 w 120367"/>
                <a:gd name="connsiteY2" fmla="*/ 180292 h 180292"/>
                <a:gd name="connsiteX0" fmla="*/ 1 w 111537"/>
                <a:gd name="connsiteY0" fmla="*/ 97177 h 195863"/>
                <a:gd name="connsiteX1" fmla="*/ 44840 w 111537"/>
                <a:gd name="connsiteY1" fmla="*/ 2903 h 195863"/>
                <a:gd name="connsiteX2" fmla="*/ 111536 w 111537"/>
                <a:gd name="connsiteY2" fmla="*/ 195863 h 195863"/>
                <a:gd name="connsiteX0" fmla="*/ 579 w 112115"/>
                <a:gd name="connsiteY0" fmla="*/ 96853 h 195539"/>
                <a:gd name="connsiteX1" fmla="*/ 45418 w 112115"/>
                <a:gd name="connsiteY1" fmla="*/ 2579 h 195539"/>
                <a:gd name="connsiteX2" fmla="*/ 112114 w 112115"/>
                <a:gd name="connsiteY2" fmla="*/ 195539 h 195539"/>
                <a:gd name="connsiteX0" fmla="*/ 1134 w 112670"/>
                <a:gd name="connsiteY0" fmla="*/ 83079 h 181765"/>
                <a:gd name="connsiteX1" fmla="*/ 28060 w 112670"/>
                <a:gd name="connsiteY1" fmla="*/ 3133 h 181765"/>
                <a:gd name="connsiteX2" fmla="*/ 112669 w 112670"/>
                <a:gd name="connsiteY2" fmla="*/ 181765 h 181765"/>
                <a:gd name="connsiteX0" fmla="*/ 2705 w 114241"/>
                <a:gd name="connsiteY0" fmla="*/ 81296 h 179982"/>
                <a:gd name="connsiteX1" fmla="*/ 29631 w 114241"/>
                <a:gd name="connsiteY1" fmla="*/ 1350 h 179982"/>
                <a:gd name="connsiteX2" fmla="*/ 114240 w 114241"/>
                <a:gd name="connsiteY2" fmla="*/ 179982 h 179982"/>
                <a:gd name="connsiteX0" fmla="*/ 4486 w 116022"/>
                <a:gd name="connsiteY0" fmla="*/ 83635 h 182321"/>
                <a:gd name="connsiteX1" fmla="*/ 31412 w 116022"/>
                <a:gd name="connsiteY1" fmla="*/ 3689 h 182321"/>
                <a:gd name="connsiteX2" fmla="*/ 116021 w 116022"/>
                <a:gd name="connsiteY2" fmla="*/ 182321 h 182321"/>
                <a:gd name="connsiteX0" fmla="*/ 12334 w 123870"/>
                <a:gd name="connsiteY0" fmla="*/ 84977 h 183663"/>
                <a:gd name="connsiteX1" fmla="*/ 22810 w 123870"/>
                <a:gd name="connsiteY1" fmla="*/ 3636 h 183663"/>
                <a:gd name="connsiteX2" fmla="*/ 123869 w 123870"/>
                <a:gd name="connsiteY2" fmla="*/ 183663 h 183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70" h="183663">
                  <a:moveTo>
                    <a:pt x="12334" y="84977"/>
                  </a:moveTo>
                  <a:cubicBezTo>
                    <a:pt x="7095" y="40104"/>
                    <a:pt x="-17773" y="24476"/>
                    <a:pt x="22810" y="3636"/>
                  </a:cubicBezTo>
                  <a:cubicBezTo>
                    <a:pt x="63393" y="-17204"/>
                    <a:pt x="98599" y="52659"/>
                    <a:pt x="123869" y="183663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0" name="자유형 89"/>
            <p:cNvSpPr/>
            <p:nvPr/>
          </p:nvSpPr>
          <p:spPr>
            <a:xfrm rot="17168354" flipH="1">
              <a:off x="11552617" y="5357463"/>
              <a:ext cx="95495" cy="96546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  <a:gd name="connsiteX0" fmla="*/ 0 w 177392"/>
                <a:gd name="connsiteY0" fmla="*/ 0 h 121351"/>
                <a:gd name="connsiteX1" fmla="*/ 163229 w 177392"/>
                <a:gd name="connsiteY1" fmla="*/ 60391 h 121351"/>
                <a:gd name="connsiteX2" fmla="*/ 168309 w 177392"/>
                <a:gd name="connsiteY2" fmla="*/ 121351 h 121351"/>
                <a:gd name="connsiteX0" fmla="*/ 0 w 177392"/>
                <a:gd name="connsiteY0" fmla="*/ 62103 h 183454"/>
                <a:gd name="connsiteX1" fmla="*/ 163229 w 177392"/>
                <a:gd name="connsiteY1" fmla="*/ 122494 h 183454"/>
                <a:gd name="connsiteX2" fmla="*/ 168309 w 177392"/>
                <a:gd name="connsiteY2" fmla="*/ 183454 h 183454"/>
                <a:gd name="connsiteX0" fmla="*/ 0 w 168380"/>
                <a:gd name="connsiteY0" fmla="*/ 64206 h 185557"/>
                <a:gd name="connsiteX1" fmla="*/ 134862 w 168380"/>
                <a:gd name="connsiteY1" fmla="*/ 114083 h 185557"/>
                <a:gd name="connsiteX2" fmla="*/ 168309 w 168380"/>
                <a:gd name="connsiteY2" fmla="*/ 185557 h 185557"/>
                <a:gd name="connsiteX0" fmla="*/ 0 w 168308"/>
                <a:gd name="connsiteY0" fmla="*/ 0 h 121351"/>
                <a:gd name="connsiteX1" fmla="*/ 168309 w 168308"/>
                <a:gd name="connsiteY1" fmla="*/ 121351 h 121351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0 h 123844"/>
                <a:gd name="connsiteX1" fmla="*/ 135728 w 135729"/>
                <a:gd name="connsiteY1" fmla="*/ 123844 h 123844"/>
                <a:gd name="connsiteX0" fmla="*/ 0 w 135729"/>
                <a:gd name="connsiteY0" fmla="*/ 63885 h 187729"/>
                <a:gd name="connsiteX1" fmla="*/ 135728 w 135729"/>
                <a:gd name="connsiteY1" fmla="*/ 187729 h 187729"/>
                <a:gd name="connsiteX0" fmla="*/ 1 w 99735"/>
                <a:gd name="connsiteY0" fmla="*/ 85163 h 151957"/>
                <a:gd name="connsiteX1" fmla="*/ 99734 w 99735"/>
                <a:gd name="connsiteY1" fmla="*/ 151957 h 151957"/>
                <a:gd name="connsiteX0" fmla="*/ 1577 w 101311"/>
                <a:gd name="connsiteY0" fmla="*/ 124330 h 191124"/>
                <a:gd name="connsiteX1" fmla="*/ 101310 w 101311"/>
                <a:gd name="connsiteY1" fmla="*/ 191124 h 191124"/>
                <a:gd name="connsiteX0" fmla="*/ 1200 w 132112"/>
                <a:gd name="connsiteY0" fmla="*/ 123643 h 192278"/>
                <a:gd name="connsiteX1" fmla="*/ 132111 w 132112"/>
                <a:gd name="connsiteY1" fmla="*/ 192278 h 192278"/>
                <a:gd name="connsiteX0" fmla="*/ 1009 w 131921"/>
                <a:gd name="connsiteY0" fmla="*/ 144007 h 212642"/>
                <a:gd name="connsiteX1" fmla="*/ 131920 w 131921"/>
                <a:gd name="connsiteY1" fmla="*/ 212642 h 212642"/>
                <a:gd name="connsiteX0" fmla="*/ 1696 w 132608"/>
                <a:gd name="connsiteY0" fmla="*/ 167996 h 236631"/>
                <a:gd name="connsiteX1" fmla="*/ 132607 w 132608"/>
                <a:gd name="connsiteY1" fmla="*/ 236631 h 236631"/>
                <a:gd name="connsiteX0" fmla="*/ 1 w 130913"/>
                <a:gd name="connsiteY0" fmla="*/ 197123 h 265758"/>
                <a:gd name="connsiteX1" fmla="*/ 45446 w 130913"/>
                <a:gd name="connsiteY1" fmla="*/ 34137 h 265758"/>
                <a:gd name="connsiteX2" fmla="*/ 130912 w 130913"/>
                <a:gd name="connsiteY2" fmla="*/ 265758 h 265758"/>
                <a:gd name="connsiteX0" fmla="*/ 1 w 130913"/>
                <a:gd name="connsiteY0" fmla="*/ 200770 h 269405"/>
                <a:gd name="connsiteX1" fmla="*/ 45446 w 130913"/>
                <a:gd name="connsiteY1" fmla="*/ 37784 h 269405"/>
                <a:gd name="connsiteX2" fmla="*/ 130912 w 130913"/>
                <a:gd name="connsiteY2" fmla="*/ 269405 h 269405"/>
                <a:gd name="connsiteX0" fmla="*/ 1 w 130913"/>
                <a:gd name="connsiteY0" fmla="*/ 183234 h 251869"/>
                <a:gd name="connsiteX1" fmla="*/ 45446 w 130913"/>
                <a:gd name="connsiteY1" fmla="*/ 20248 h 251869"/>
                <a:gd name="connsiteX2" fmla="*/ 130912 w 130913"/>
                <a:gd name="connsiteY2" fmla="*/ 251869 h 251869"/>
                <a:gd name="connsiteX0" fmla="*/ 1 w 130913"/>
                <a:gd name="connsiteY0" fmla="*/ 174478 h 243113"/>
                <a:gd name="connsiteX1" fmla="*/ 41235 w 130913"/>
                <a:gd name="connsiteY1" fmla="*/ 24502 h 243113"/>
                <a:gd name="connsiteX2" fmla="*/ 130912 w 130913"/>
                <a:gd name="connsiteY2" fmla="*/ 243113 h 243113"/>
                <a:gd name="connsiteX0" fmla="*/ 1 w 130913"/>
                <a:gd name="connsiteY0" fmla="*/ 152520 h 221155"/>
                <a:gd name="connsiteX1" fmla="*/ 47616 w 130913"/>
                <a:gd name="connsiteY1" fmla="*/ 38904 h 221155"/>
                <a:gd name="connsiteX2" fmla="*/ 130912 w 130913"/>
                <a:gd name="connsiteY2" fmla="*/ 221155 h 221155"/>
                <a:gd name="connsiteX0" fmla="*/ 1 w 130913"/>
                <a:gd name="connsiteY0" fmla="*/ 115620 h 184255"/>
                <a:gd name="connsiteX1" fmla="*/ 47616 w 130913"/>
                <a:gd name="connsiteY1" fmla="*/ 2004 h 184255"/>
                <a:gd name="connsiteX2" fmla="*/ 130912 w 130913"/>
                <a:gd name="connsiteY2" fmla="*/ 184255 h 184255"/>
                <a:gd name="connsiteX0" fmla="*/ -1 w 117082"/>
                <a:gd name="connsiteY0" fmla="*/ 123120 h 183126"/>
                <a:gd name="connsiteX1" fmla="*/ 33785 w 117082"/>
                <a:gd name="connsiteY1" fmla="*/ 875 h 183126"/>
                <a:gd name="connsiteX2" fmla="*/ 117081 w 117082"/>
                <a:gd name="connsiteY2" fmla="*/ 183126 h 183126"/>
                <a:gd name="connsiteX0" fmla="*/ 4177 w 121260"/>
                <a:gd name="connsiteY0" fmla="*/ 123231 h 183237"/>
                <a:gd name="connsiteX1" fmla="*/ 37963 w 121260"/>
                <a:gd name="connsiteY1" fmla="*/ 986 h 183237"/>
                <a:gd name="connsiteX2" fmla="*/ 121259 w 121260"/>
                <a:gd name="connsiteY2" fmla="*/ 183237 h 183237"/>
                <a:gd name="connsiteX0" fmla="*/ 8000 w 125083"/>
                <a:gd name="connsiteY0" fmla="*/ 124091 h 184097"/>
                <a:gd name="connsiteX1" fmla="*/ 41786 w 125083"/>
                <a:gd name="connsiteY1" fmla="*/ 1846 h 184097"/>
                <a:gd name="connsiteX2" fmla="*/ 125082 w 125083"/>
                <a:gd name="connsiteY2" fmla="*/ 184097 h 184097"/>
                <a:gd name="connsiteX0" fmla="*/ 12914 w 129997"/>
                <a:gd name="connsiteY0" fmla="*/ 108930 h 168936"/>
                <a:gd name="connsiteX1" fmla="*/ 32572 w 129997"/>
                <a:gd name="connsiteY1" fmla="*/ 2267 h 168936"/>
                <a:gd name="connsiteX2" fmla="*/ 129996 w 129997"/>
                <a:gd name="connsiteY2" fmla="*/ 168936 h 168936"/>
                <a:gd name="connsiteX0" fmla="*/ 12914 w 129997"/>
                <a:gd name="connsiteY0" fmla="*/ 108550 h 168556"/>
                <a:gd name="connsiteX1" fmla="*/ 32572 w 129997"/>
                <a:gd name="connsiteY1" fmla="*/ 1887 h 168556"/>
                <a:gd name="connsiteX2" fmla="*/ 129996 w 129997"/>
                <a:gd name="connsiteY2" fmla="*/ 168556 h 168556"/>
                <a:gd name="connsiteX0" fmla="*/ 6290 w 128618"/>
                <a:gd name="connsiteY0" fmla="*/ 107429 h 152963"/>
                <a:gd name="connsiteX1" fmla="*/ 25948 w 128618"/>
                <a:gd name="connsiteY1" fmla="*/ 766 h 152963"/>
                <a:gd name="connsiteX2" fmla="*/ 128617 w 128618"/>
                <a:gd name="connsiteY2" fmla="*/ 152964 h 152963"/>
                <a:gd name="connsiteX0" fmla="*/ 6290 w 128618"/>
                <a:gd name="connsiteY0" fmla="*/ 107429 h 152963"/>
                <a:gd name="connsiteX1" fmla="*/ 25948 w 128618"/>
                <a:gd name="connsiteY1" fmla="*/ 766 h 152963"/>
                <a:gd name="connsiteX2" fmla="*/ 128617 w 128618"/>
                <a:gd name="connsiteY2" fmla="*/ 152964 h 152963"/>
                <a:gd name="connsiteX0" fmla="*/ 7566 w 129894"/>
                <a:gd name="connsiteY0" fmla="*/ 81468 h 127002"/>
                <a:gd name="connsiteX1" fmla="*/ 21830 w 129894"/>
                <a:gd name="connsiteY1" fmla="*/ 1381 h 127002"/>
                <a:gd name="connsiteX2" fmla="*/ 129893 w 129894"/>
                <a:gd name="connsiteY2" fmla="*/ 127003 h 127002"/>
                <a:gd name="connsiteX0" fmla="*/ 14440 w 136768"/>
                <a:gd name="connsiteY0" fmla="*/ 90465 h 135999"/>
                <a:gd name="connsiteX1" fmla="*/ 28704 w 136768"/>
                <a:gd name="connsiteY1" fmla="*/ 10378 h 135999"/>
                <a:gd name="connsiteX2" fmla="*/ 136767 w 136768"/>
                <a:gd name="connsiteY2" fmla="*/ 136000 h 135999"/>
                <a:gd name="connsiteX0" fmla="*/ 10058 w 132386"/>
                <a:gd name="connsiteY0" fmla="*/ 85702 h 131236"/>
                <a:gd name="connsiteX1" fmla="*/ 24322 w 132386"/>
                <a:gd name="connsiteY1" fmla="*/ 5615 h 131236"/>
                <a:gd name="connsiteX2" fmla="*/ 132385 w 132386"/>
                <a:gd name="connsiteY2" fmla="*/ 131237 h 13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386" h="131236">
                  <a:moveTo>
                    <a:pt x="10058" y="85702"/>
                  </a:moveTo>
                  <a:cubicBezTo>
                    <a:pt x="-5077" y="21345"/>
                    <a:pt x="-5249" y="23348"/>
                    <a:pt x="24322" y="5615"/>
                  </a:cubicBezTo>
                  <a:cubicBezTo>
                    <a:pt x="53893" y="-12118"/>
                    <a:pt x="117162" y="7606"/>
                    <a:pt x="132385" y="131237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1" name="자유형 90"/>
            <p:cNvSpPr/>
            <p:nvPr/>
          </p:nvSpPr>
          <p:spPr>
            <a:xfrm rot="17168354" flipH="1">
              <a:off x="11445398" y="5308741"/>
              <a:ext cx="180939" cy="104770"/>
            </a:xfrm>
            <a:custGeom>
              <a:avLst/>
              <a:gdLst>
                <a:gd name="connsiteX0" fmla="*/ 0 w 199146"/>
                <a:gd name="connsiteY0" fmla="*/ 0 h 167640"/>
                <a:gd name="connsiteX1" fmla="*/ 193040 w 199146"/>
                <a:gd name="connsiteY1" fmla="*/ 40640 h 167640"/>
                <a:gd name="connsiteX2" fmla="*/ 132080 w 199146"/>
                <a:gd name="connsiteY2" fmla="*/ 167640 h 167640"/>
                <a:gd name="connsiteX0" fmla="*/ 29968 w 223169"/>
                <a:gd name="connsiteY0" fmla="*/ 0 h 126608"/>
                <a:gd name="connsiteX1" fmla="*/ 223008 w 223169"/>
                <a:gd name="connsiteY1" fmla="*/ 40640 h 126608"/>
                <a:gd name="connsiteX2" fmla="*/ 0 w 223169"/>
                <a:gd name="connsiteY2" fmla="*/ 126609 h 126608"/>
                <a:gd name="connsiteX0" fmla="*/ 29968 w 223169"/>
                <a:gd name="connsiteY0" fmla="*/ 0 h 141913"/>
                <a:gd name="connsiteX1" fmla="*/ 223008 w 223169"/>
                <a:gd name="connsiteY1" fmla="*/ 40640 h 141913"/>
                <a:gd name="connsiteX2" fmla="*/ 0 w 223169"/>
                <a:gd name="connsiteY2" fmla="*/ 126609 h 141913"/>
                <a:gd name="connsiteX0" fmla="*/ 29968 w 278102"/>
                <a:gd name="connsiteY0" fmla="*/ 0 h 150296"/>
                <a:gd name="connsiteX1" fmla="*/ 277994 w 278102"/>
                <a:gd name="connsiteY1" fmla="*/ 99977 h 150296"/>
                <a:gd name="connsiteX2" fmla="*/ 0 w 278102"/>
                <a:gd name="connsiteY2" fmla="*/ 126609 h 150296"/>
                <a:gd name="connsiteX0" fmla="*/ 29968 w 286565"/>
                <a:gd name="connsiteY0" fmla="*/ 0 h 166768"/>
                <a:gd name="connsiteX1" fmla="*/ 277994 w 286565"/>
                <a:gd name="connsiteY1" fmla="*/ 99977 h 166768"/>
                <a:gd name="connsiteX2" fmla="*/ 0 w 286565"/>
                <a:gd name="connsiteY2" fmla="*/ 126609 h 166768"/>
                <a:gd name="connsiteX0" fmla="*/ 29968 w 297968"/>
                <a:gd name="connsiteY0" fmla="*/ 0 h 158382"/>
                <a:gd name="connsiteX1" fmla="*/ 277994 w 297968"/>
                <a:gd name="connsiteY1" fmla="*/ 99977 h 158382"/>
                <a:gd name="connsiteX2" fmla="*/ 0 w 297968"/>
                <a:gd name="connsiteY2" fmla="*/ 126609 h 158382"/>
                <a:gd name="connsiteX0" fmla="*/ 29968 w 297968"/>
                <a:gd name="connsiteY0" fmla="*/ 0 h 150581"/>
                <a:gd name="connsiteX1" fmla="*/ 277994 w 297968"/>
                <a:gd name="connsiteY1" fmla="*/ 99977 h 150581"/>
                <a:gd name="connsiteX2" fmla="*/ 0 w 297968"/>
                <a:gd name="connsiteY2" fmla="*/ 126609 h 150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968" h="150581">
                  <a:moveTo>
                    <a:pt x="29968" y="0"/>
                  </a:moveTo>
                  <a:cubicBezTo>
                    <a:pt x="115481" y="6350"/>
                    <a:pt x="370685" y="43790"/>
                    <a:pt x="277994" y="99977"/>
                  </a:cubicBezTo>
                  <a:cubicBezTo>
                    <a:pt x="185303" y="156164"/>
                    <a:pt x="81072" y="166337"/>
                    <a:pt x="0" y="126609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2" name="자유형 91"/>
            <p:cNvSpPr/>
            <p:nvPr/>
          </p:nvSpPr>
          <p:spPr>
            <a:xfrm rot="908356" flipH="1">
              <a:off x="11003216" y="4105376"/>
              <a:ext cx="550617" cy="582221"/>
            </a:xfrm>
            <a:custGeom>
              <a:avLst/>
              <a:gdLst>
                <a:gd name="connsiteX0" fmla="*/ 301875 w 339975"/>
                <a:gd name="connsiteY0" fmla="*/ 0 h 367613"/>
                <a:gd name="connsiteX1" fmla="*/ 6600 w 339975"/>
                <a:gd name="connsiteY1" fmla="*/ 123825 h 367613"/>
                <a:gd name="connsiteX2" fmla="*/ 116138 w 339975"/>
                <a:gd name="connsiteY2" fmla="*/ 366713 h 367613"/>
                <a:gd name="connsiteX3" fmla="*/ 339975 w 339975"/>
                <a:gd name="connsiteY3" fmla="*/ 190500 h 367613"/>
                <a:gd name="connsiteX0" fmla="*/ 292856 w 330956"/>
                <a:gd name="connsiteY0" fmla="*/ 0 h 366844"/>
                <a:gd name="connsiteX1" fmla="*/ 7106 w 330956"/>
                <a:gd name="connsiteY1" fmla="*/ 166688 h 366844"/>
                <a:gd name="connsiteX2" fmla="*/ 107119 w 330956"/>
                <a:gd name="connsiteY2" fmla="*/ 366713 h 366844"/>
                <a:gd name="connsiteX3" fmla="*/ 330956 w 330956"/>
                <a:gd name="connsiteY3" fmla="*/ 190500 h 366844"/>
                <a:gd name="connsiteX0" fmla="*/ 289009 w 327109"/>
                <a:gd name="connsiteY0" fmla="*/ 0 h 390629"/>
                <a:gd name="connsiteX1" fmla="*/ 3259 w 327109"/>
                <a:gd name="connsiteY1" fmla="*/ 166688 h 390629"/>
                <a:gd name="connsiteX2" fmla="*/ 146135 w 327109"/>
                <a:gd name="connsiteY2" fmla="*/ 390525 h 390629"/>
                <a:gd name="connsiteX3" fmla="*/ 327109 w 327109"/>
                <a:gd name="connsiteY3" fmla="*/ 190500 h 390629"/>
                <a:gd name="connsiteX0" fmla="*/ 321161 w 328361"/>
                <a:gd name="connsiteY0" fmla="*/ 0 h 395426"/>
                <a:gd name="connsiteX1" fmla="*/ 4511 w 328361"/>
                <a:gd name="connsiteY1" fmla="*/ 171485 h 395426"/>
                <a:gd name="connsiteX2" fmla="*/ 147387 w 328361"/>
                <a:gd name="connsiteY2" fmla="*/ 395322 h 395426"/>
                <a:gd name="connsiteX3" fmla="*/ 328361 w 328361"/>
                <a:gd name="connsiteY3" fmla="*/ 195297 h 395426"/>
                <a:gd name="connsiteX0" fmla="*/ 321161 w 328361"/>
                <a:gd name="connsiteY0" fmla="*/ 1534 h 396960"/>
                <a:gd name="connsiteX1" fmla="*/ 4511 w 328361"/>
                <a:gd name="connsiteY1" fmla="*/ 173019 h 396960"/>
                <a:gd name="connsiteX2" fmla="*/ 147387 w 328361"/>
                <a:gd name="connsiteY2" fmla="*/ 396856 h 396960"/>
                <a:gd name="connsiteX3" fmla="*/ 328361 w 328361"/>
                <a:gd name="connsiteY3" fmla="*/ 196831 h 396960"/>
                <a:gd name="connsiteX0" fmla="*/ 372423 w 372423"/>
                <a:gd name="connsiteY0" fmla="*/ 1670 h 383829"/>
                <a:gd name="connsiteX1" fmla="*/ 6736 w 372423"/>
                <a:gd name="connsiteY1" fmla="*/ 159888 h 383829"/>
                <a:gd name="connsiteX2" fmla="*/ 149612 w 372423"/>
                <a:gd name="connsiteY2" fmla="*/ 383725 h 383829"/>
                <a:gd name="connsiteX3" fmla="*/ 330586 w 372423"/>
                <a:gd name="connsiteY3" fmla="*/ 183700 h 383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423" h="383829">
                  <a:moveTo>
                    <a:pt x="372423" y="1670"/>
                  </a:moveTo>
                  <a:cubicBezTo>
                    <a:pt x="269683" y="-14933"/>
                    <a:pt x="43871" y="96212"/>
                    <a:pt x="6736" y="159888"/>
                  </a:cubicBezTo>
                  <a:cubicBezTo>
                    <a:pt x="-30399" y="223564"/>
                    <a:pt x="95637" y="379756"/>
                    <a:pt x="149612" y="383725"/>
                  </a:cubicBezTo>
                  <a:cubicBezTo>
                    <a:pt x="203587" y="387694"/>
                    <a:pt x="246449" y="277363"/>
                    <a:pt x="330586" y="183700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3" name="자유형 92"/>
            <p:cNvSpPr/>
            <p:nvPr/>
          </p:nvSpPr>
          <p:spPr>
            <a:xfrm flipH="1">
              <a:off x="10645199" y="5579261"/>
              <a:ext cx="373058" cy="972435"/>
            </a:xfrm>
            <a:custGeom>
              <a:avLst/>
              <a:gdLst>
                <a:gd name="connsiteX0" fmla="*/ 0 w 327725"/>
                <a:gd name="connsiteY0" fmla="*/ 45720 h 639605"/>
                <a:gd name="connsiteX1" fmla="*/ 167640 w 327725"/>
                <a:gd name="connsiteY1" fmla="*/ 365760 h 639605"/>
                <a:gd name="connsiteX2" fmla="*/ 15240 w 327725"/>
                <a:gd name="connsiteY2" fmla="*/ 609600 h 639605"/>
                <a:gd name="connsiteX3" fmla="*/ 205740 w 327725"/>
                <a:gd name="connsiteY3" fmla="*/ 609600 h 639605"/>
                <a:gd name="connsiteX4" fmla="*/ 327660 w 327725"/>
                <a:gd name="connsiteY4" fmla="*/ 373380 h 639605"/>
                <a:gd name="connsiteX5" fmla="*/ 190500 w 327725"/>
                <a:gd name="connsiteY5" fmla="*/ 0 h 639605"/>
                <a:gd name="connsiteX0" fmla="*/ 0 w 327725"/>
                <a:gd name="connsiteY0" fmla="*/ 45720 h 639127"/>
                <a:gd name="connsiteX1" fmla="*/ 137160 w 327725"/>
                <a:gd name="connsiteY1" fmla="*/ 373380 h 639127"/>
                <a:gd name="connsiteX2" fmla="*/ 15240 w 327725"/>
                <a:gd name="connsiteY2" fmla="*/ 609600 h 639127"/>
                <a:gd name="connsiteX3" fmla="*/ 205740 w 327725"/>
                <a:gd name="connsiteY3" fmla="*/ 609600 h 639127"/>
                <a:gd name="connsiteX4" fmla="*/ 327660 w 327725"/>
                <a:gd name="connsiteY4" fmla="*/ 373380 h 639127"/>
                <a:gd name="connsiteX5" fmla="*/ 190500 w 327725"/>
                <a:gd name="connsiteY5" fmla="*/ 0 h 639127"/>
                <a:gd name="connsiteX0" fmla="*/ 0 w 327725"/>
                <a:gd name="connsiteY0" fmla="*/ 45720 h 642047"/>
                <a:gd name="connsiteX1" fmla="*/ 137160 w 327725"/>
                <a:gd name="connsiteY1" fmla="*/ 373380 h 642047"/>
                <a:gd name="connsiteX2" fmla="*/ 15240 w 327725"/>
                <a:gd name="connsiteY2" fmla="*/ 609600 h 642047"/>
                <a:gd name="connsiteX3" fmla="*/ 205740 w 327725"/>
                <a:gd name="connsiteY3" fmla="*/ 609600 h 642047"/>
                <a:gd name="connsiteX4" fmla="*/ 327660 w 327725"/>
                <a:gd name="connsiteY4" fmla="*/ 327660 h 642047"/>
                <a:gd name="connsiteX5" fmla="*/ 190500 w 327725"/>
                <a:gd name="connsiteY5" fmla="*/ 0 h 642047"/>
                <a:gd name="connsiteX0" fmla="*/ 0 w 358205"/>
                <a:gd name="connsiteY0" fmla="*/ 68580 h 642047"/>
                <a:gd name="connsiteX1" fmla="*/ 167640 w 358205"/>
                <a:gd name="connsiteY1" fmla="*/ 373380 h 642047"/>
                <a:gd name="connsiteX2" fmla="*/ 45720 w 358205"/>
                <a:gd name="connsiteY2" fmla="*/ 609600 h 642047"/>
                <a:gd name="connsiteX3" fmla="*/ 236220 w 358205"/>
                <a:gd name="connsiteY3" fmla="*/ 609600 h 642047"/>
                <a:gd name="connsiteX4" fmla="*/ 358140 w 358205"/>
                <a:gd name="connsiteY4" fmla="*/ 327660 h 642047"/>
                <a:gd name="connsiteX5" fmla="*/ 220980 w 358205"/>
                <a:gd name="connsiteY5" fmla="*/ 0 h 642047"/>
                <a:gd name="connsiteX0" fmla="*/ 0 w 358205"/>
                <a:gd name="connsiteY0" fmla="*/ 68580 h 641821"/>
                <a:gd name="connsiteX1" fmla="*/ 19050 w 358205"/>
                <a:gd name="connsiteY1" fmla="*/ 377190 h 641821"/>
                <a:gd name="connsiteX2" fmla="*/ 45720 w 358205"/>
                <a:gd name="connsiteY2" fmla="*/ 609600 h 641821"/>
                <a:gd name="connsiteX3" fmla="*/ 236220 w 358205"/>
                <a:gd name="connsiteY3" fmla="*/ 609600 h 641821"/>
                <a:gd name="connsiteX4" fmla="*/ 358140 w 358205"/>
                <a:gd name="connsiteY4" fmla="*/ 327660 h 641821"/>
                <a:gd name="connsiteX5" fmla="*/ 220980 w 358205"/>
                <a:gd name="connsiteY5" fmla="*/ 0 h 641821"/>
                <a:gd name="connsiteX0" fmla="*/ 0 w 256032"/>
                <a:gd name="connsiteY0" fmla="*/ 68580 h 641077"/>
                <a:gd name="connsiteX1" fmla="*/ 19050 w 256032"/>
                <a:gd name="connsiteY1" fmla="*/ 377190 h 641077"/>
                <a:gd name="connsiteX2" fmla="*/ 45720 w 256032"/>
                <a:gd name="connsiteY2" fmla="*/ 609600 h 641077"/>
                <a:gd name="connsiteX3" fmla="*/ 236220 w 256032"/>
                <a:gd name="connsiteY3" fmla="*/ 609600 h 641077"/>
                <a:gd name="connsiteX4" fmla="*/ 240030 w 256032"/>
                <a:gd name="connsiteY4" fmla="*/ 339090 h 641077"/>
                <a:gd name="connsiteX5" fmla="*/ 220980 w 256032"/>
                <a:gd name="connsiteY5" fmla="*/ 0 h 641077"/>
                <a:gd name="connsiteX0" fmla="*/ 0 w 256032"/>
                <a:gd name="connsiteY0" fmla="*/ 68580 h 641077"/>
                <a:gd name="connsiteX1" fmla="*/ 19050 w 256032"/>
                <a:gd name="connsiteY1" fmla="*/ 377190 h 641077"/>
                <a:gd name="connsiteX2" fmla="*/ 45720 w 256032"/>
                <a:gd name="connsiteY2" fmla="*/ 609600 h 641077"/>
                <a:gd name="connsiteX3" fmla="*/ 236220 w 256032"/>
                <a:gd name="connsiteY3" fmla="*/ 609600 h 641077"/>
                <a:gd name="connsiteX4" fmla="*/ 240030 w 256032"/>
                <a:gd name="connsiteY4" fmla="*/ 339090 h 641077"/>
                <a:gd name="connsiteX5" fmla="*/ 220980 w 256032"/>
                <a:gd name="connsiteY5" fmla="*/ 0 h 641077"/>
                <a:gd name="connsiteX0" fmla="*/ 0 w 252327"/>
                <a:gd name="connsiteY0" fmla="*/ 68580 h 641077"/>
                <a:gd name="connsiteX1" fmla="*/ 19050 w 252327"/>
                <a:gd name="connsiteY1" fmla="*/ 377190 h 641077"/>
                <a:gd name="connsiteX2" fmla="*/ 45720 w 252327"/>
                <a:gd name="connsiteY2" fmla="*/ 609600 h 641077"/>
                <a:gd name="connsiteX3" fmla="*/ 236220 w 252327"/>
                <a:gd name="connsiteY3" fmla="*/ 609600 h 641077"/>
                <a:gd name="connsiteX4" fmla="*/ 240030 w 252327"/>
                <a:gd name="connsiteY4" fmla="*/ 339090 h 641077"/>
                <a:gd name="connsiteX5" fmla="*/ 220980 w 252327"/>
                <a:gd name="connsiteY5" fmla="*/ 0 h 64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327" h="641077">
                  <a:moveTo>
                    <a:pt x="0" y="68580"/>
                  </a:moveTo>
                  <a:cubicBezTo>
                    <a:pt x="13970" y="196850"/>
                    <a:pt x="11430" y="287020"/>
                    <a:pt x="19050" y="377190"/>
                  </a:cubicBezTo>
                  <a:cubicBezTo>
                    <a:pt x="26670" y="467360"/>
                    <a:pt x="9525" y="570865"/>
                    <a:pt x="45720" y="609600"/>
                  </a:cubicBezTo>
                  <a:cubicBezTo>
                    <a:pt x="81915" y="648335"/>
                    <a:pt x="203835" y="654685"/>
                    <a:pt x="236220" y="609600"/>
                  </a:cubicBezTo>
                  <a:cubicBezTo>
                    <a:pt x="268605" y="564515"/>
                    <a:pt x="242570" y="440690"/>
                    <a:pt x="240030" y="339090"/>
                  </a:cubicBezTo>
                  <a:cubicBezTo>
                    <a:pt x="237490" y="237490"/>
                    <a:pt x="238760" y="154940"/>
                    <a:pt x="220980" y="0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4" name="자유형 93"/>
            <p:cNvSpPr/>
            <p:nvPr/>
          </p:nvSpPr>
          <p:spPr>
            <a:xfrm rot="20239575" flipH="1">
              <a:off x="10285662" y="6351506"/>
              <a:ext cx="742187" cy="514778"/>
            </a:xfrm>
            <a:custGeom>
              <a:avLst/>
              <a:gdLst>
                <a:gd name="connsiteX0" fmla="*/ 176411 w 613920"/>
                <a:gd name="connsiteY0" fmla="*/ 120567 h 419347"/>
                <a:gd name="connsiteX1" fmla="*/ 331986 w 613920"/>
                <a:gd name="connsiteY1" fmla="*/ 44367 h 419347"/>
                <a:gd name="connsiteX2" fmla="*/ 566936 w 613920"/>
                <a:gd name="connsiteY2" fmla="*/ 3092 h 419347"/>
                <a:gd name="connsiteX3" fmla="*/ 585986 w 613920"/>
                <a:gd name="connsiteY3" fmla="*/ 126917 h 419347"/>
                <a:gd name="connsiteX4" fmla="*/ 255786 w 613920"/>
                <a:gd name="connsiteY4" fmla="*/ 380917 h 419347"/>
                <a:gd name="connsiteX5" fmla="*/ 27186 w 613920"/>
                <a:gd name="connsiteY5" fmla="*/ 403142 h 419347"/>
                <a:gd name="connsiteX6" fmla="*/ 17661 w 613920"/>
                <a:gd name="connsiteY6" fmla="*/ 231692 h 419347"/>
                <a:gd name="connsiteX7" fmla="*/ 147836 w 613920"/>
                <a:gd name="connsiteY7" fmla="*/ 212642 h 419347"/>
                <a:gd name="connsiteX8" fmla="*/ 176411 w 613920"/>
                <a:gd name="connsiteY8" fmla="*/ 120567 h 419347"/>
                <a:gd name="connsiteX0" fmla="*/ 176411 w 590498"/>
                <a:gd name="connsiteY0" fmla="*/ 77269 h 376049"/>
                <a:gd name="connsiteX1" fmla="*/ 331986 w 590498"/>
                <a:gd name="connsiteY1" fmla="*/ 1069 h 376049"/>
                <a:gd name="connsiteX2" fmla="*/ 439936 w 590498"/>
                <a:gd name="connsiteY2" fmla="*/ 35994 h 376049"/>
                <a:gd name="connsiteX3" fmla="*/ 585986 w 590498"/>
                <a:gd name="connsiteY3" fmla="*/ 83619 h 376049"/>
                <a:gd name="connsiteX4" fmla="*/ 255786 w 590498"/>
                <a:gd name="connsiteY4" fmla="*/ 337619 h 376049"/>
                <a:gd name="connsiteX5" fmla="*/ 27186 w 590498"/>
                <a:gd name="connsiteY5" fmla="*/ 359844 h 376049"/>
                <a:gd name="connsiteX6" fmla="*/ 17661 w 590498"/>
                <a:gd name="connsiteY6" fmla="*/ 188394 h 376049"/>
                <a:gd name="connsiteX7" fmla="*/ 147836 w 590498"/>
                <a:gd name="connsiteY7" fmla="*/ 169344 h 376049"/>
                <a:gd name="connsiteX8" fmla="*/ 176411 w 590498"/>
                <a:gd name="connsiteY8" fmla="*/ 77269 h 376049"/>
                <a:gd name="connsiteX0" fmla="*/ 176411 w 454622"/>
                <a:gd name="connsiteY0" fmla="*/ 78072 h 372642"/>
                <a:gd name="connsiteX1" fmla="*/ 331986 w 454622"/>
                <a:gd name="connsiteY1" fmla="*/ 1872 h 372642"/>
                <a:gd name="connsiteX2" fmla="*/ 439936 w 454622"/>
                <a:gd name="connsiteY2" fmla="*/ 36797 h 372642"/>
                <a:gd name="connsiteX3" fmla="*/ 433586 w 454622"/>
                <a:gd name="connsiteY3" fmla="*/ 179672 h 372642"/>
                <a:gd name="connsiteX4" fmla="*/ 255786 w 454622"/>
                <a:gd name="connsiteY4" fmla="*/ 338422 h 372642"/>
                <a:gd name="connsiteX5" fmla="*/ 27186 w 454622"/>
                <a:gd name="connsiteY5" fmla="*/ 360647 h 372642"/>
                <a:gd name="connsiteX6" fmla="*/ 17661 w 454622"/>
                <a:gd name="connsiteY6" fmla="*/ 189197 h 372642"/>
                <a:gd name="connsiteX7" fmla="*/ 147836 w 454622"/>
                <a:gd name="connsiteY7" fmla="*/ 170147 h 372642"/>
                <a:gd name="connsiteX8" fmla="*/ 176411 w 454622"/>
                <a:gd name="connsiteY8" fmla="*/ 78072 h 372642"/>
                <a:gd name="connsiteX0" fmla="*/ 176411 w 454039"/>
                <a:gd name="connsiteY0" fmla="*/ 46813 h 341383"/>
                <a:gd name="connsiteX1" fmla="*/ 341511 w 454039"/>
                <a:gd name="connsiteY1" fmla="*/ 30938 h 341383"/>
                <a:gd name="connsiteX2" fmla="*/ 439936 w 454039"/>
                <a:gd name="connsiteY2" fmla="*/ 5538 h 341383"/>
                <a:gd name="connsiteX3" fmla="*/ 433586 w 454039"/>
                <a:gd name="connsiteY3" fmla="*/ 148413 h 341383"/>
                <a:gd name="connsiteX4" fmla="*/ 255786 w 454039"/>
                <a:gd name="connsiteY4" fmla="*/ 307163 h 341383"/>
                <a:gd name="connsiteX5" fmla="*/ 27186 w 454039"/>
                <a:gd name="connsiteY5" fmla="*/ 329388 h 341383"/>
                <a:gd name="connsiteX6" fmla="*/ 17661 w 454039"/>
                <a:gd name="connsiteY6" fmla="*/ 157938 h 341383"/>
                <a:gd name="connsiteX7" fmla="*/ 147836 w 454039"/>
                <a:gd name="connsiteY7" fmla="*/ 138888 h 341383"/>
                <a:gd name="connsiteX8" fmla="*/ 176411 w 454039"/>
                <a:gd name="connsiteY8" fmla="*/ 46813 h 341383"/>
                <a:gd name="connsiteX0" fmla="*/ 176411 w 488662"/>
                <a:gd name="connsiteY0" fmla="*/ 25196 h 319766"/>
                <a:gd name="connsiteX1" fmla="*/ 341511 w 488662"/>
                <a:gd name="connsiteY1" fmla="*/ 9321 h 319766"/>
                <a:gd name="connsiteX2" fmla="*/ 484386 w 488662"/>
                <a:gd name="connsiteY2" fmla="*/ 9321 h 319766"/>
                <a:gd name="connsiteX3" fmla="*/ 433586 w 488662"/>
                <a:gd name="connsiteY3" fmla="*/ 126796 h 319766"/>
                <a:gd name="connsiteX4" fmla="*/ 255786 w 488662"/>
                <a:gd name="connsiteY4" fmla="*/ 285546 h 319766"/>
                <a:gd name="connsiteX5" fmla="*/ 27186 w 488662"/>
                <a:gd name="connsiteY5" fmla="*/ 307771 h 319766"/>
                <a:gd name="connsiteX6" fmla="*/ 17661 w 488662"/>
                <a:gd name="connsiteY6" fmla="*/ 136321 h 319766"/>
                <a:gd name="connsiteX7" fmla="*/ 147836 w 488662"/>
                <a:gd name="connsiteY7" fmla="*/ 117271 h 319766"/>
                <a:gd name="connsiteX8" fmla="*/ 176411 w 488662"/>
                <a:gd name="connsiteY8" fmla="*/ 25196 h 319766"/>
                <a:gd name="connsiteX0" fmla="*/ 176411 w 489263"/>
                <a:gd name="connsiteY0" fmla="*/ 33760 h 328330"/>
                <a:gd name="connsiteX1" fmla="*/ 331986 w 489263"/>
                <a:gd name="connsiteY1" fmla="*/ 2010 h 328330"/>
                <a:gd name="connsiteX2" fmla="*/ 484386 w 489263"/>
                <a:gd name="connsiteY2" fmla="*/ 17885 h 328330"/>
                <a:gd name="connsiteX3" fmla="*/ 433586 w 489263"/>
                <a:gd name="connsiteY3" fmla="*/ 135360 h 328330"/>
                <a:gd name="connsiteX4" fmla="*/ 255786 w 489263"/>
                <a:gd name="connsiteY4" fmla="*/ 294110 h 328330"/>
                <a:gd name="connsiteX5" fmla="*/ 27186 w 489263"/>
                <a:gd name="connsiteY5" fmla="*/ 316335 h 328330"/>
                <a:gd name="connsiteX6" fmla="*/ 17661 w 489263"/>
                <a:gd name="connsiteY6" fmla="*/ 144885 h 328330"/>
                <a:gd name="connsiteX7" fmla="*/ 147836 w 489263"/>
                <a:gd name="connsiteY7" fmla="*/ 125835 h 328330"/>
                <a:gd name="connsiteX8" fmla="*/ 176411 w 489263"/>
                <a:gd name="connsiteY8" fmla="*/ 33760 h 328330"/>
                <a:gd name="connsiteX0" fmla="*/ 176411 w 454622"/>
                <a:gd name="connsiteY0" fmla="*/ 32076 h 326646"/>
                <a:gd name="connsiteX1" fmla="*/ 331986 w 454622"/>
                <a:gd name="connsiteY1" fmla="*/ 326 h 326646"/>
                <a:gd name="connsiteX2" fmla="*/ 439936 w 454622"/>
                <a:gd name="connsiteY2" fmla="*/ 47951 h 326646"/>
                <a:gd name="connsiteX3" fmla="*/ 433586 w 454622"/>
                <a:gd name="connsiteY3" fmla="*/ 133676 h 326646"/>
                <a:gd name="connsiteX4" fmla="*/ 255786 w 454622"/>
                <a:gd name="connsiteY4" fmla="*/ 292426 h 326646"/>
                <a:gd name="connsiteX5" fmla="*/ 27186 w 454622"/>
                <a:gd name="connsiteY5" fmla="*/ 314651 h 326646"/>
                <a:gd name="connsiteX6" fmla="*/ 17661 w 454622"/>
                <a:gd name="connsiteY6" fmla="*/ 143201 h 326646"/>
                <a:gd name="connsiteX7" fmla="*/ 147836 w 454622"/>
                <a:gd name="connsiteY7" fmla="*/ 124151 h 326646"/>
                <a:gd name="connsiteX8" fmla="*/ 176411 w 454622"/>
                <a:gd name="connsiteY8" fmla="*/ 32076 h 326646"/>
                <a:gd name="connsiteX0" fmla="*/ 176411 w 472556"/>
                <a:gd name="connsiteY0" fmla="*/ 31778 h 326348"/>
                <a:gd name="connsiteX1" fmla="*/ 331986 w 472556"/>
                <a:gd name="connsiteY1" fmla="*/ 28 h 326348"/>
                <a:gd name="connsiteX2" fmla="*/ 465336 w 472556"/>
                <a:gd name="connsiteY2" fmla="*/ 28603 h 326348"/>
                <a:gd name="connsiteX3" fmla="*/ 433586 w 472556"/>
                <a:gd name="connsiteY3" fmla="*/ 133378 h 326348"/>
                <a:gd name="connsiteX4" fmla="*/ 255786 w 472556"/>
                <a:gd name="connsiteY4" fmla="*/ 292128 h 326348"/>
                <a:gd name="connsiteX5" fmla="*/ 27186 w 472556"/>
                <a:gd name="connsiteY5" fmla="*/ 314353 h 326348"/>
                <a:gd name="connsiteX6" fmla="*/ 17661 w 472556"/>
                <a:gd name="connsiteY6" fmla="*/ 142903 h 326348"/>
                <a:gd name="connsiteX7" fmla="*/ 147836 w 472556"/>
                <a:gd name="connsiteY7" fmla="*/ 123853 h 326348"/>
                <a:gd name="connsiteX8" fmla="*/ 176411 w 472556"/>
                <a:gd name="connsiteY8" fmla="*/ 31778 h 326348"/>
                <a:gd name="connsiteX0" fmla="*/ 224036 w 472556"/>
                <a:gd name="connsiteY0" fmla="*/ 25435 h 326355"/>
                <a:gd name="connsiteX1" fmla="*/ 331986 w 472556"/>
                <a:gd name="connsiteY1" fmla="*/ 35 h 326355"/>
                <a:gd name="connsiteX2" fmla="*/ 465336 w 472556"/>
                <a:gd name="connsiteY2" fmla="*/ 28610 h 326355"/>
                <a:gd name="connsiteX3" fmla="*/ 433586 w 472556"/>
                <a:gd name="connsiteY3" fmla="*/ 133385 h 326355"/>
                <a:gd name="connsiteX4" fmla="*/ 255786 w 472556"/>
                <a:gd name="connsiteY4" fmla="*/ 292135 h 326355"/>
                <a:gd name="connsiteX5" fmla="*/ 27186 w 472556"/>
                <a:gd name="connsiteY5" fmla="*/ 314360 h 326355"/>
                <a:gd name="connsiteX6" fmla="*/ 17661 w 472556"/>
                <a:gd name="connsiteY6" fmla="*/ 142910 h 326355"/>
                <a:gd name="connsiteX7" fmla="*/ 147836 w 472556"/>
                <a:gd name="connsiteY7" fmla="*/ 123860 h 326355"/>
                <a:gd name="connsiteX8" fmla="*/ 224036 w 472556"/>
                <a:gd name="connsiteY8" fmla="*/ 25435 h 326355"/>
                <a:gd name="connsiteX0" fmla="*/ 234216 w 482736"/>
                <a:gd name="connsiteY0" fmla="*/ 25435 h 324238"/>
                <a:gd name="connsiteX1" fmla="*/ 342166 w 482736"/>
                <a:gd name="connsiteY1" fmla="*/ 35 h 324238"/>
                <a:gd name="connsiteX2" fmla="*/ 475516 w 482736"/>
                <a:gd name="connsiteY2" fmla="*/ 28610 h 324238"/>
                <a:gd name="connsiteX3" fmla="*/ 443766 w 482736"/>
                <a:gd name="connsiteY3" fmla="*/ 133385 h 324238"/>
                <a:gd name="connsiteX4" fmla="*/ 265966 w 482736"/>
                <a:gd name="connsiteY4" fmla="*/ 292135 h 324238"/>
                <a:gd name="connsiteX5" fmla="*/ 37366 w 482736"/>
                <a:gd name="connsiteY5" fmla="*/ 314360 h 324238"/>
                <a:gd name="connsiteX6" fmla="*/ 11966 w 482736"/>
                <a:gd name="connsiteY6" fmla="*/ 171485 h 324238"/>
                <a:gd name="connsiteX7" fmla="*/ 158016 w 482736"/>
                <a:gd name="connsiteY7" fmla="*/ 123860 h 324238"/>
                <a:gd name="connsiteX8" fmla="*/ 234216 w 482736"/>
                <a:gd name="connsiteY8" fmla="*/ 25435 h 324238"/>
                <a:gd name="connsiteX0" fmla="*/ 234216 w 496317"/>
                <a:gd name="connsiteY0" fmla="*/ 25435 h 322388"/>
                <a:gd name="connsiteX1" fmla="*/ 342166 w 496317"/>
                <a:gd name="connsiteY1" fmla="*/ 35 h 322388"/>
                <a:gd name="connsiteX2" fmla="*/ 475516 w 496317"/>
                <a:gd name="connsiteY2" fmla="*/ 28610 h 322388"/>
                <a:gd name="connsiteX3" fmla="*/ 474103 w 496317"/>
                <a:gd name="connsiteY3" fmla="*/ 189529 h 322388"/>
                <a:gd name="connsiteX4" fmla="*/ 265966 w 496317"/>
                <a:gd name="connsiteY4" fmla="*/ 292135 h 322388"/>
                <a:gd name="connsiteX5" fmla="*/ 37366 w 496317"/>
                <a:gd name="connsiteY5" fmla="*/ 314360 h 322388"/>
                <a:gd name="connsiteX6" fmla="*/ 11966 w 496317"/>
                <a:gd name="connsiteY6" fmla="*/ 171485 h 322388"/>
                <a:gd name="connsiteX7" fmla="*/ 158016 w 496317"/>
                <a:gd name="connsiteY7" fmla="*/ 123860 h 322388"/>
                <a:gd name="connsiteX8" fmla="*/ 234216 w 496317"/>
                <a:gd name="connsiteY8" fmla="*/ 25435 h 322388"/>
                <a:gd name="connsiteX0" fmla="*/ 234216 w 509969"/>
                <a:gd name="connsiteY0" fmla="*/ 28332 h 325285"/>
                <a:gd name="connsiteX1" fmla="*/ 342166 w 509969"/>
                <a:gd name="connsiteY1" fmla="*/ 2932 h 325285"/>
                <a:gd name="connsiteX2" fmla="*/ 497547 w 509969"/>
                <a:gd name="connsiteY2" fmla="*/ 84240 h 325285"/>
                <a:gd name="connsiteX3" fmla="*/ 474103 w 509969"/>
                <a:gd name="connsiteY3" fmla="*/ 192426 h 325285"/>
                <a:gd name="connsiteX4" fmla="*/ 265966 w 509969"/>
                <a:gd name="connsiteY4" fmla="*/ 295032 h 325285"/>
                <a:gd name="connsiteX5" fmla="*/ 37366 w 509969"/>
                <a:gd name="connsiteY5" fmla="*/ 317257 h 325285"/>
                <a:gd name="connsiteX6" fmla="*/ 11966 w 509969"/>
                <a:gd name="connsiteY6" fmla="*/ 174382 h 325285"/>
                <a:gd name="connsiteX7" fmla="*/ 158016 w 509969"/>
                <a:gd name="connsiteY7" fmla="*/ 126757 h 325285"/>
                <a:gd name="connsiteX8" fmla="*/ 234216 w 509969"/>
                <a:gd name="connsiteY8" fmla="*/ 28332 h 325285"/>
                <a:gd name="connsiteX0" fmla="*/ 234216 w 506083"/>
                <a:gd name="connsiteY0" fmla="*/ 18089 h 315042"/>
                <a:gd name="connsiteX1" fmla="*/ 395420 w 506083"/>
                <a:gd name="connsiteY1" fmla="*/ 4851 h 315042"/>
                <a:gd name="connsiteX2" fmla="*/ 497547 w 506083"/>
                <a:gd name="connsiteY2" fmla="*/ 73997 h 315042"/>
                <a:gd name="connsiteX3" fmla="*/ 474103 w 506083"/>
                <a:gd name="connsiteY3" fmla="*/ 182183 h 315042"/>
                <a:gd name="connsiteX4" fmla="*/ 265966 w 506083"/>
                <a:gd name="connsiteY4" fmla="*/ 284789 h 315042"/>
                <a:gd name="connsiteX5" fmla="*/ 37366 w 506083"/>
                <a:gd name="connsiteY5" fmla="*/ 307014 h 315042"/>
                <a:gd name="connsiteX6" fmla="*/ 11966 w 506083"/>
                <a:gd name="connsiteY6" fmla="*/ 164139 h 315042"/>
                <a:gd name="connsiteX7" fmla="*/ 158016 w 506083"/>
                <a:gd name="connsiteY7" fmla="*/ 116514 h 315042"/>
                <a:gd name="connsiteX8" fmla="*/ 234216 w 506083"/>
                <a:gd name="connsiteY8" fmla="*/ 18089 h 315042"/>
                <a:gd name="connsiteX0" fmla="*/ 233890 w 506102"/>
                <a:gd name="connsiteY0" fmla="*/ 18089 h 311506"/>
                <a:gd name="connsiteX1" fmla="*/ 395094 w 506102"/>
                <a:gd name="connsiteY1" fmla="*/ 4851 h 311506"/>
                <a:gd name="connsiteX2" fmla="*/ 497221 w 506102"/>
                <a:gd name="connsiteY2" fmla="*/ 73997 h 311506"/>
                <a:gd name="connsiteX3" fmla="*/ 473777 w 506102"/>
                <a:gd name="connsiteY3" fmla="*/ 182183 h 311506"/>
                <a:gd name="connsiteX4" fmla="*/ 258297 w 506102"/>
                <a:gd name="connsiteY4" fmla="*/ 267212 h 311506"/>
                <a:gd name="connsiteX5" fmla="*/ 37040 w 506102"/>
                <a:gd name="connsiteY5" fmla="*/ 307014 h 311506"/>
                <a:gd name="connsiteX6" fmla="*/ 11640 w 506102"/>
                <a:gd name="connsiteY6" fmla="*/ 164139 h 311506"/>
                <a:gd name="connsiteX7" fmla="*/ 157690 w 506102"/>
                <a:gd name="connsiteY7" fmla="*/ 116514 h 311506"/>
                <a:gd name="connsiteX8" fmla="*/ 233890 w 506102"/>
                <a:gd name="connsiteY8" fmla="*/ 18089 h 311506"/>
                <a:gd name="connsiteX0" fmla="*/ 233890 w 505112"/>
                <a:gd name="connsiteY0" fmla="*/ 18089 h 311587"/>
                <a:gd name="connsiteX1" fmla="*/ 395094 w 505112"/>
                <a:gd name="connsiteY1" fmla="*/ 4851 h 311587"/>
                <a:gd name="connsiteX2" fmla="*/ 497221 w 505112"/>
                <a:gd name="connsiteY2" fmla="*/ 73997 h 311587"/>
                <a:gd name="connsiteX3" fmla="*/ 471330 w 505112"/>
                <a:gd name="connsiteY3" fmla="*/ 176324 h 311587"/>
                <a:gd name="connsiteX4" fmla="*/ 258297 w 505112"/>
                <a:gd name="connsiteY4" fmla="*/ 267212 h 311587"/>
                <a:gd name="connsiteX5" fmla="*/ 37040 w 505112"/>
                <a:gd name="connsiteY5" fmla="*/ 307014 h 311587"/>
                <a:gd name="connsiteX6" fmla="*/ 11640 w 505112"/>
                <a:gd name="connsiteY6" fmla="*/ 164139 h 311587"/>
                <a:gd name="connsiteX7" fmla="*/ 157690 w 505112"/>
                <a:gd name="connsiteY7" fmla="*/ 116514 h 311587"/>
                <a:gd name="connsiteX8" fmla="*/ 233890 w 505112"/>
                <a:gd name="connsiteY8" fmla="*/ 18089 h 311587"/>
                <a:gd name="connsiteX0" fmla="*/ 230774 w 501996"/>
                <a:gd name="connsiteY0" fmla="*/ 18089 h 339367"/>
                <a:gd name="connsiteX1" fmla="*/ 391978 w 501996"/>
                <a:gd name="connsiteY1" fmla="*/ 4851 h 339367"/>
                <a:gd name="connsiteX2" fmla="*/ 494105 w 501996"/>
                <a:gd name="connsiteY2" fmla="*/ 73997 h 339367"/>
                <a:gd name="connsiteX3" fmla="*/ 468214 w 501996"/>
                <a:gd name="connsiteY3" fmla="*/ 176324 h 339367"/>
                <a:gd name="connsiteX4" fmla="*/ 255181 w 501996"/>
                <a:gd name="connsiteY4" fmla="*/ 267212 h 339367"/>
                <a:gd name="connsiteX5" fmla="*/ 46163 w 501996"/>
                <a:gd name="connsiteY5" fmla="*/ 336310 h 339367"/>
                <a:gd name="connsiteX6" fmla="*/ 8524 w 501996"/>
                <a:gd name="connsiteY6" fmla="*/ 164139 h 339367"/>
                <a:gd name="connsiteX7" fmla="*/ 154574 w 501996"/>
                <a:gd name="connsiteY7" fmla="*/ 116514 h 339367"/>
                <a:gd name="connsiteX8" fmla="*/ 230774 w 501996"/>
                <a:gd name="connsiteY8" fmla="*/ 18089 h 339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1996" h="339367">
                  <a:moveTo>
                    <a:pt x="230774" y="18089"/>
                  </a:moveTo>
                  <a:cubicBezTo>
                    <a:pt x="270341" y="-521"/>
                    <a:pt x="348090" y="-4467"/>
                    <a:pt x="391978" y="4851"/>
                  </a:cubicBezTo>
                  <a:cubicBezTo>
                    <a:pt x="435866" y="14169"/>
                    <a:pt x="481399" y="45418"/>
                    <a:pt x="494105" y="73997"/>
                  </a:cubicBezTo>
                  <a:cubicBezTo>
                    <a:pt x="506811" y="102576"/>
                    <a:pt x="508035" y="144122"/>
                    <a:pt x="468214" y="176324"/>
                  </a:cubicBezTo>
                  <a:cubicBezTo>
                    <a:pt x="428393" y="208526"/>
                    <a:pt x="325523" y="240548"/>
                    <a:pt x="255181" y="267212"/>
                  </a:cubicBezTo>
                  <a:cubicBezTo>
                    <a:pt x="184839" y="293876"/>
                    <a:pt x="87273" y="353489"/>
                    <a:pt x="46163" y="336310"/>
                  </a:cubicBezTo>
                  <a:cubicBezTo>
                    <a:pt x="5053" y="319131"/>
                    <a:pt x="-11584" y="195889"/>
                    <a:pt x="8524" y="164139"/>
                  </a:cubicBezTo>
                  <a:cubicBezTo>
                    <a:pt x="28632" y="132389"/>
                    <a:pt x="117532" y="140856"/>
                    <a:pt x="154574" y="116514"/>
                  </a:cubicBezTo>
                  <a:cubicBezTo>
                    <a:pt x="191616" y="92172"/>
                    <a:pt x="191207" y="36699"/>
                    <a:pt x="230774" y="18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  <p:sp>
          <p:nvSpPr>
            <p:cNvPr id="95" name="자유형 94"/>
            <p:cNvSpPr/>
            <p:nvPr/>
          </p:nvSpPr>
          <p:spPr>
            <a:xfrm flipH="1">
              <a:off x="10380476" y="4041068"/>
              <a:ext cx="1009107" cy="1714314"/>
            </a:xfrm>
            <a:custGeom>
              <a:avLst/>
              <a:gdLst>
                <a:gd name="connsiteX0" fmla="*/ 477846 w 742386"/>
                <a:gd name="connsiteY0" fmla="*/ 432946 h 1093346"/>
                <a:gd name="connsiteX1" fmla="*/ 633421 w 742386"/>
                <a:gd name="connsiteY1" fmla="*/ 575821 h 1093346"/>
                <a:gd name="connsiteX2" fmla="*/ 741371 w 742386"/>
                <a:gd name="connsiteY2" fmla="*/ 363096 h 1093346"/>
                <a:gd name="connsiteX3" fmla="*/ 569921 w 742386"/>
                <a:gd name="connsiteY3" fmla="*/ 77346 h 1093346"/>
                <a:gd name="connsiteX4" fmla="*/ 417521 w 742386"/>
                <a:gd name="connsiteY4" fmla="*/ 93221 h 1093346"/>
                <a:gd name="connsiteX5" fmla="*/ 290521 w 742386"/>
                <a:gd name="connsiteY5" fmla="*/ 4321 h 1093346"/>
                <a:gd name="connsiteX6" fmla="*/ 265121 w 742386"/>
                <a:gd name="connsiteY6" fmla="*/ 251971 h 1093346"/>
                <a:gd name="connsiteX7" fmla="*/ 239721 w 742386"/>
                <a:gd name="connsiteY7" fmla="*/ 547246 h 1093346"/>
                <a:gd name="connsiteX8" fmla="*/ 1596 w 742386"/>
                <a:gd name="connsiteY8" fmla="*/ 1093346 h 1093346"/>
                <a:gd name="connsiteX0" fmla="*/ 495825 w 760365"/>
                <a:gd name="connsiteY0" fmla="*/ 432946 h 1136641"/>
                <a:gd name="connsiteX1" fmla="*/ 651400 w 760365"/>
                <a:gd name="connsiteY1" fmla="*/ 575821 h 1136641"/>
                <a:gd name="connsiteX2" fmla="*/ 759350 w 760365"/>
                <a:gd name="connsiteY2" fmla="*/ 363096 h 1136641"/>
                <a:gd name="connsiteX3" fmla="*/ 587900 w 760365"/>
                <a:gd name="connsiteY3" fmla="*/ 77346 h 1136641"/>
                <a:gd name="connsiteX4" fmla="*/ 435500 w 760365"/>
                <a:gd name="connsiteY4" fmla="*/ 93221 h 1136641"/>
                <a:gd name="connsiteX5" fmla="*/ 308500 w 760365"/>
                <a:gd name="connsiteY5" fmla="*/ 4321 h 1136641"/>
                <a:gd name="connsiteX6" fmla="*/ 283100 w 760365"/>
                <a:gd name="connsiteY6" fmla="*/ 251971 h 1136641"/>
                <a:gd name="connsiteX7" fmla="*/ 257700 w 760365"/>
                <a:gd name="connsiteY7" fmla="*/ 547246 h 1136641"/>
                <a:gd name="connsiteX8" fmla="*/ 19575 w 760365"/>
                <a:gd name="connsiteY8" fmla="*/ 1093346 h 1136641"/>
                <a:gd name="connsiteX9" fmla="*/ 13225 w 760365"/>
                <a:gd name="connsiteY9" fmla="*/ 1102871 h 1136641"/>
                <a:gd name="connsiteX0" fmla="*/ 479579 w 744119"/>
                <a:gd name="connsiteY0" fmla="*/ 432946 h 1162484"/>
                <a:gd name="connsiteX1" fmla="*/ 635154 w 744119"/>
                <a:gd name="connsiteY1" fmla="*/ 575821 h 1162484"/>
                <a:gd name="connsiteX2" fmla="*/ 743104 w 744119"/>
                <a:gd name="connsiteY2" fmla="*/ 363096 h 1162484"/>
                <a:gd name="connsiteX3" fmla="*/ 571654 w 744119"/>
                <a:gd name="connsiteY3" fmla="*/ 77346 h 1162484"/>
                <a:gd name="connsiteX4" fmla="*/ 419254 w 744119"/>
                <a:gd name="connsiteY4" fmla="*/ 93221 h 1162484"/>
                <a:gd name="connsiteX5" fmla="*/ 292254 w 744119"/>
                <a:gd name="connsiteY5" fmla="*/ 4321 h 1162484"/>
                <a:gd name="connsiteX6" fmla="*/ 266854 w 744119"/>
                <a:gd name="connsiteY6" fmla="*/ 251971 h 1162484"/>
                <a:gd name="connsiteX7" fmla="*/ 241454 w 744119"/>
                <a:gd name="connsiteY7" fmla="*/ 547246 h 1162484"/>
                <a:gd name="connsiteX8" fmla="*/ 3329 w 744119"/>
                <a:gd name="connsiteY8" fmla="*/ 1093346 h 1162484"/>
                <a:gd name="connsiteX9" fmla="*/ 308129 w 744119"/>
                <a:gd name="connsiteY9" fmla="*/ 1160021 h 1162484"/>
                <a:gd name="connsiteX0" fmla="*/ 479579 w 744119"/>
                <a:gd name="connsiteY0" fmla="*/ 432946 h 1162484"/>
                <a:gd name="connsiteX1" fmla="*/ 635154 w 744119"/>
                <a:gd name="connsiteY1" fmla="*/ 575821 h 1162484"/>
                <a:gd name="connsiteX2" fmla="*/ 743104 w 744119"/>
                <a:gd name="connsiteY2" fmla="*/ 363096 h 1162484"/>
                <a:gd name="connsiteX3" fmla="*/ 571654 w 744119"/>
                <a:gd name="connsiteY3" fmla="*/ 77346 h 1162484"/>
                <a:gd name="connsiteX4" fmla="*/ 419254 w 744119"/>
                <a:gd name="connsiteY4" fmla="*/ 93221 h 1162484"/>
                <a:gd name="connsiteX5" fmla="*/ 292254 w 744119"/>
                <a:gd name="connsiteY5" fmla="*/ 4321 h 1162484"/>
                <a:gd name="connsiteX6" fmla="*/ 266854 w 744119"/>
                <a:gd name="connsiteY6" fmla="*/ 251971 h 1162484"/>
                <a:gd name="connsiteX7" fmla="*/ 241454 w 744119"/>
                <a:gd name="connsiteY7" fmla="*/ 547246 h 1162484"/>
                <a:gd name="connsiteX8" fmla="*/ 3329 w 744119"/>
                <a:gd name="connsiteY8" fmla="*/ 1093346 h 1162484"/>
                <a:gd name="connsiteX9" fmla="*/ 308129 w 744119"/>
                <a:gd name="connsiteY9" fmla="*/ 1160021 h 1162484"/>
                <a:gd name="connsiteX0" fmla="*/ 478445 w 742985"/>
                <a:gd name="connsiteY0" fmla="*/ 432946 h 1160978"/>
                <a:gd name="connsiteX1" fmla="*/ 634020 w 742985"/>
                <a:gd name="connsiteY1" fmla="*/ 575821 h 1160978"/>
                <a:gd name="connsiteX2" fmla="*/ 741970 w 742985"/>
                <a:gd name="connsiteY2" fmla="*/ 363096 h 1160978"/>
                <a:gd name="connsiteX3" fmla="*/ 570520 w 742985"/>
                <a:gd name="connsiteY3" fmla="*/ 77346 h 1160978"/>
                <a:gd name="connsiteX4" fmla="*/ 418120 w 742985"/>
                <a:gd name="connsiteY4" fmla="*/ 93221 h 1160978"/>
                <a:gd name="connsiteX5" fmla="*/ 291120 w 742985"/>
                <a:gd name="connsiteY5" fmla="*/ 4321 h 1160978"/>
                <a:gd name="connsiteX6" fmla="*/ 265720 w 742985"/>
                <a:gd name="connsiteY6" fmla="*/ 251971 h 1160978"/>
                <a:gd name="connsiteX7" fmla="*/ 240320 w 742985"/>
                <a:gd name="connsiteY7" fmla="*/ 547246 h 1160978"/>
                <a:gd name="connsiteX8" fmla="*/ 2195 w 742985"/>
                <a:gd name="connsiteY8" fmla="*/ 1093346 h 1160978"/>
                <a:gd name="connsiteX9" fmla="*/ 399070 w 742985"/>
                <a:gd name="connsiteY9" fmla="*/ 1153671 h 1160978"/>
                <a:gd name="connsiteX0" fmla="*/ 484398 w 748938"/>
                <a:gd name="connsiteY0" fmla="*/ 432946 h 1093347"/>
                <a:gd name="connsiteX1" fmla="*/ 639973 w 748938"/>
                <a:gd name="connsiteY1" fmla="*/ 575821 h 1093347"/>
                <a:gd name="connsiteX2" fmla="*/ 747923 w 748938"/>
                <a:gd name="connsiteY2" fmla="*/ 363096 h 1093347"/>
                <a:gd name="connsiteX3" fmla="*/ 576473 w 748938"/>
                <a:gd name="connsiteY3" fmla="*/ 77346 h 1093347"/>
                <a:gd name="connsiteX4" fmla="*/ 424073 w 748938"/>
                <a:gd name="connsiteY4" fmla="*/ 93221 h 1093347"/>
                <a:gd name="connsiteX5" fmla="*/ 297073 w 748938"/>
                <a:gd name="connsiteY5" fmla="*/ 4321 h 1093347"/>
                <a:gd name="connsiteX6" fmla="*/ 271673 w 748938"/>
                <a:gd name="connsiteY6" fmla="*/ 251971 h 1093347"/>
                <a:gd name="connsiteX7" fmla="*/ 246273 w 748938"/>
                <a:gd name="connsiteY7" fmla="*/ 547246 h 1093347"/>
                <a:gd name="connsiteX8" fmla="*/ 8148 w 748938"/>
                <a:gd name="connsiteY8" fmla="*/ 1093346 h 1093347"/>
                <a:gd name="connsiteX9" fmla="*/ 582823 w 748938"/>
                <a:gd name="connsiteY9" fmla="*/ 553596 h 1093347"/>
                <a:gd name="connsiteX0" fmla="*/ 479029 w 743569"/>
                <a:gd name="connsiteY0" fmla="*/ 432946 h 1094877"/>
                <a:gd name="connsiteX1" fmla="*/ 634604 w 743569"/>
                <a:gd name="connsiteY1" fmla="*/ 575821 h 1094877"/>
                <a:gd name="connsiteX2" fmla="*/ 742554 w 743569"/>
                <a:gd name="connsiteY2" fmla="*/ 363096 h 1094877"/>
                <a:gd name="connsiteX3" fmla="*/ 571104 w 743569"/>
                <a:gd name="connsiteY3" fmla="*/ 77346 h 1094877"/>
                <a:gd name="connsiteX4" fmla="*/ 418704 w 743569"/>
                <a:gd name="connsiteY4" fmla="*/ 93221 h 1094877"/>
                <a:gd name="connsiteX5" fmla="*/ 291704 w 743569"/>
                <a:gd name="connsiteY5" fmla="*/ 4321 h 1094877"/>
                <a:gd name="connsiteX6" fmla="*/ 266304 w 743569"/>
                <a:gd name="connsiteY6" fmla="*/ 251971 h 1094877"/>
                <a:gd name="connsiteX7" fmla="*/ 240904 w 743569"/>
                <a:gd name="connsiteY7" fmla="*/ 547246 h 1094877"/>
                <a:gd name="connsiteX8" fmla="*/ 2779 w 743569"/>
                <a:gd name="connsiteY8" fmla="*/ 1093346 h 1094877"/>
                <a:gd name="connsiteX9" fmla="*/ 421880 w 743569"/>
                <a:gd name="connsiteY9" fmla="*/ 705996 h 1094877"/>
                <a:gd name="connsiteX10" fmla="*/ 577454 w 743569"/>
                <a:gd name="connsiteY10" fmla="*/ 553596 h 1094877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581572 w 747687"/>
                <a:gd name="connsiteY10" fmla="*/ 553596 h 1159449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651422 w 747687"/>
                <a:gd name="connsiteY10" fmla="*/ 563121 h 1159449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660947 w 747687"/>
                <a:gd name="connsiteY10" fmla="*/ 617096 h 1159449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660947 w 747687"/>
                <a:gd name="connsiteY10" fmla="*/ 617096 h 1159449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667297 w 747687"/>
                <a:gd name="connsiteY10" fmla="*/ 525021 h 1159449"/>
                <a:gd name="connsiteX0" fmla="*/ 483147 w 747687"/>
                <a:gd name="connsiteY0" fmla="*/ 432946 h 1159449"/>
                <a:gd name="connsiteX1" fmla="*/ 638722 w 747687"/>
                <a:gd name="connsiteY1" fmla="*/ 575821 h 1159449"/>
                <a:gd name="connsiteX2" fmla="*/ 746672 w 747687"/>
                <a:gd name="connsiteY2" fmla="*/ 363096 h 1159449"/>
                <a:gd name="connsiteX3" fmla="*/ 575222 w 747687"/>
                <a:gd name="connsiteY3" fmla="*/ 77346 h 1159449"/>
                <a:gd name="connsiteX4" fmla="*/ 422822 w 747687"/>
                <a:gd name="connsiteY4" fmla="*/ 93221 h 1159449"/>
                <a:gd name="connsiteX5" fmla="*/ 295822 w 747687"/>
                <a:gd name="connsiteY5" fmla="*/ 4321 h 1159449"/>
                <a:gd name="connsiteX6" fmla="*/ 270422 w 747687"/>
                <a:gd name="connsiteY6" fmla="*/ 251971 h 1159449"/>
                <a:gd name="connsiteX7" fmla="*/ 245022 w 747687"/>
                <a:gd name="connsiteY7" fmla="*/ 547246 h 1159449"/>
                <a:gd name="connsiteX8" fmla="*/ 6897 w 747687"/>
                <a:gd name="connsiteY8" fmla="*/ 1093346 h 1159449"/>
                <a:gd name="connsiteX9" fmla="*/ 549823 w 747687"/>
                <a:gd name="connsiteY9" fmla="*/ 1090171 h 1159449"/>
                <a:gd name="connsiteX10" fmla="*/ 676822 w 747687"/>
                <a:gd name="connsiteY10" fmla="*/ 559946 h 1159449"/>
                <a:gd name="connsiteX0" fmla="*/ 486533 w 751073"/>
                <a:gd name="connsiteY0" fmla="*/ 432946 h 1157723"/>
                <a:gd name="connsiteX1" fmla="*/ 642108 w 751073"/>
                <a:gd name="connsiteY1" fmla="*/ 575821 h 1157723"/>
                <a:gd name="connsiteX2" fmla="*/ 750058 w 751073"/>
                <a:gd name="connsiteY2" fmla="*/ 363096 h 1157723"/>
                <a:gd name="connsiteX3" fmla="*/ 578608 w 751073"/>
                <a:gd name="connsiteY3" fmla="*/ 77346 h 1157723"/>
                <a:gd name="connsiteX4" fmla="*/ 426208 w 751073"/>
                <a:gd name="connsiteY4" fmla="*/ 93221 h 1157723"/>
                <a:gd name="connsiteX5" fmla="*/ 299208 w 751073"/>
                <a:gd name="connsiteY5" fmla="*/ 4321 h 1157723"/>
                <a:gd name="connsiteX6" fmla="*/ 273808 w 751073"/>
                <a:gd name="connsiteY6" fmla="*/ 251971 h 1157723"/>
                <a:gd name="connsiteX7" fmla="*/ 248408 w 751073"/>
                <a:gd name="connsiteY7" fmla="*/ 547246 h 1157723"/>
                <a:gd name="connsiteX8" fmla="*/ 10283 w 751073"/>
                <a:gd name="connsiteY8" fmla="*/ 1093346 h 1157723"/>
                <a:gd name="connsiteX9" fmla="*/ 635759 w 751073"/>
                <a:gd name="connsiteY9" fmla="*/ 1086996 h 1157723"/>
                <a:gd name="connsiteX10" fmla="*/ 680208 w 751073"/>
                <a:gd name="connsiteY10" fmla="*/ 559946 h 1157723"/>
                <a:gd name="connsiteX0" fmla="*/ 486533 w 751073"/>
                <a:gd name="connsiteY0" fmla="*/ 432946 h 1157723"/>
                <a:gd name="connsiteX1" fmla="*/ 642108 w 751073"/>
                <a:gd name="connsiteY1" fmla="*/ 575821 h 1157723"/>
                <a:gd name="connsiteX2" fmla="*/ 750058 w 751073"/>
                <a:gd name="connsiteY2" fmla="*/ 363096 h 1157723"/>
                <a:gd name="connsiteX3" fmla="*/ 578608 w 751073"/>
                <a:gd name="connsiteY3" fmla="*/ 77346 h 1157723"/>
                <a:gd name="connsiteX4" fmla="*/ 426208 w 751073"/>
                <a:gd name="connsiteY4" fmla="*/ 93221 h 1157723"/>
                <a:gd name="connsiteX5" fmla="*/ 299208 w 751073"/>
                <a:gd name="connsiteY5" fmla="*/ 4321 h 1157723"/>
                <a:gd name="connsiteX6" fmla="*/ 273808 w 751073"/>
                <a:gd name="connsiteY6" fmla="*/ 251971 h 1157723"/>
                <a:gd name="connsiteX7" fmla="*/ 248408 w 751073"/>
                <a:gd name="connsiteY7" fmla="*/ 547246 h 1157723"/>
                <a:gd name="connsiteX8" fmla="*/ 10283 w 751073"/>
                <a:gd name="connsiteY8" fmla="*/ 1093346 h 1157723"/>
                <a:gd name="connsiteX9" fmla="*/ 635759 w 751073"/>
                <a:gd name="connsiteY9" fmla="*/ 1086996 h 1157723"/>
                <a:gd name="connsiteX10" fmla="*/ 680208 w 751073"/>
                <a:gd name="connsiteY10" fmla="*/ 559946 h 1157723"/>
                <a:gd name="connsiteX0" fmla="*/ 486533 w 751073"/>
                <a:gd name="connsiteY0" fmla="*/ 432946 h 1155453"/>
                <a:gd name="connsiteX1" fmla="*/ 642108 w 751073"/>
                <a:gd name="connsiteY1" fmla="*/ 575821 h 1155453"/>
                <a:gd name="connsiteX2" fmla="*/ 750058 w 751073"/>
                <a:gd name="connsiteY2" fmla="*/ 363096 h 1155453"/>
                <a:gd name="connsiteX3" fmla="*/ 578608 w 751073"/>
                <a:gd name="connsiteY3" fmla="*/ 77346 h 1155453"/>
                <a:gd name="connsiteX4" fmla="*/ 426208 w 751073"/>
                <a:gd name="connsiteY4" fmla="*/ 93221 h 1155453"/>
                <a:gd name="connsiteX5" fmla="*/ 299208 w 751073"/>
                <a:gd name="connsiteY5" fmla="*/ 4321 h 1155453"/>
                <a:gd name="connsiteX6" fmla="*/ 273808 w 751073"/>
                <a:gd name="connsiteY6" fmla="*/ 251971 h 1155453"/>
                <a:gd name="connsiteX7" fmla="*/ 248408 w 751073"/>
                <a:gd name="connsiteY7" fmla="*/ 547246 h 1155453"/>
                <a:gd name="connsiteX8" fmla="*/ 10283 w 751073"/>
                <a:gd name="connsiteY8" fmla="*/ 1093346 h 1155453"/>
                <a:gd name="connsiteX9" fmla="*/ 635759 w 751073"/>
                <a:gd name="connsiteY9" fmla="*/ 1086996 h 1155453"/>
                <a:gd name="connsiteX10" fmla="*/ 680208 w 751073"/>
                <a:gd name="connsiteY10" fmla="*/ 559946 h 1155453"/>
                <a:gd name="connsiteX0" fmla="*/ 486533 w 751073"/>
                <a:gd name="connsiteY0" fmla="*/ 432946 h 1145949"/>
                <a:gd name="connsiteX1" fmla="*/ 642108 w 751073"/>
                <a:gd name="connsiteY1" fmla="*/ 575821 h 1145949"/>
                <a:gd name="connsiteX2" fmla="*/ 750058 w 751073"/>
                <a:gd name="connsiteY2" fmla="*/ 363096 h 1145949"/>
                <a:gd name="connsiteX3" fmla="*/ 578608 w 751073"/>
                <a:gd name="connsiteY3" fmla="*/ 77346 h 1145949"/>
                <a:gd name="connsiteX4" fmla="*/ 426208 w 751073"/>
                <a:gd name="connsiteY4" fmla="*/ 93221 h 1145949"/>
                <a:gd name="connsiteX5" fmla="*/ 299208 w 751073"/>
                <a:gd name="connsiteY5" fmla="*/ 4321 h 1145949"/>
                <a:gd name="connsiteX6" fmla="*/ 273808 w 751073"/>
                <a:gd name="connsiteY6" fmla="*/ 251971 h 1145949"/>
                <a:gd name="connsiteX7" fmla="*/ 248408 w 751073"/>
                <a:gd name="connsiteY7" fmla="*/ 547246 h 1145949"/>
                <a:gd name="connsiteX8" fmla="*/ 10283 w 751073"/>
                <a:gd name="connsiteY8" fmla="*/ 1093346 h 1145949"/>
                <a:gd name="connsiteX9" fmla="*/ 635759 w 751073"/>
                <a:gd name="connsiteY9" fmla="*/ 1086996 h 1145949"/>
                <a:gd name="connsiteX10" fmla="*/ 680208 w 751073"/>
                <a:gd name="connsiteY10" fmla="*/ 559946 h 1145949"/>
                <a:gd name="connsiteX0" fmla="*/ 486533 w 751073"/>
                <a:gd name="connsiteY0" fmla="*/ 432946 h 1145949"/>
                <a:gd name="connsiteX1" fmla="*/ 642108 w 751073"/>
                <a:gd name="connsiteY1" fmla="*/ 575821 h 1145949"/>
                <a:gd name="connsiteX2" fmla="*/ 750058 w 751073"/>
                <a:gd name="connsiteY2" fmla="*/ 363096 h 1145949"/>
                <a:gd name="connsiteX3" fmla="*/ 578608 w 751073"/>
                <a:gd name="connsiteY3" fmla="*/ 77346 h 1145949"/>
                <a:gd name="connsiteX4" fmla="*/ 426208 w 751073"/>
                <a:gd name="connsiteY4" fmla="*/ 93221 h 1145949"/>
                <a:gd name="connsiteX5" fmla="*/ 299208 w 751073"/>
                <a:gd name="connsiteY5" fmla="*/ 4321 h 1145949"/>
                <a:gd name="connsiteX6" fmla="*/ 273808 w 751073"/>
                <a:gd name="connsiteY6" fmla="*/ 251971 h 1145949"/>
                <a:gd name="connsiteX7" fmla="*/ 248408 w 751073"/>
                <a:gd name="connsiteY7" fmla="*/ 547246 h 1145949"/>
                <a:gd name="connsiteX8" fmla="*/ 10283 w 751073"/>
                <a:gd name="connsiteY8" fmla="*/ 1093346 h 1145949"/>
                <a:gd name="connsiteX9" fmla="*/ 635759 w 751073"/>
                <a:gd name="connsiteY9" fmla="*/ 1086996 h 1145949"/>
                <a:gd name="connsiteX10" fmla="*/ 680208 w 751073"/>
                <a:gd name="connsiteY10" fmla="*/ 559946 h 1145949"/>
                <a:gd name="connsiteX0" fmla="*/ 410020 w 674560"/>
                <a:gd name="connsiteY0" fmla="*/ 432946 h 1137499"/>
                <a:gd name="connsiteX1" fmla="*/ 565595 w 674560"/>
                <a:gd name="connsiteY1" fmla="*/ 575821 h 1137499"/>
                <a:gd name="connsiteX2" fmla="*/ 673545 w 674560"/>
                <a:gd name="connsiteY2" fmla="*/ 363096 h 1137499"/>
                <a:gd name="connsiteX3" fmla="*/ 502095 w 674560"/>
                <a:gd name="connsiteY3" fmla="*/ 77346 h 1137499"/>
                <a:gd name="connsiteX4" fmla="*/ 349695 w 674560"/>
                <a:gd name="connsiteY4" fmla="*/ 93221 h 1137499"/>
                <a:gd name="connsiteX5" fmla="*/ 222695 w 674560"/>
                <a:gd name="connsiteY5" fmla="*/ 4321 h 1137499"/>
                <a:gd name="connsiteX6" fmla="*/ 197295 w 674560"/>
                <a:gd name="connsiteY6" fmla="*/ 251971 h 1137499"/>
                <a:gd name="connsiteX7" fmla="*/ 171895 w 674560"/>
                <a:gd name="connsiteY7" fmla="*/ 547246 h 1137499"/>
                <a:gd name="connsiteX8" fmla="*/ 13145 w 674560"/>
                <a:gd name="connsiteY8" fmla="*/ 1055246 h 1137499"/>
                <a:gd name="connsiteX9" fmla="*/ 559246 w 674560"/>
                <a:gd name="connsiteY9" fmla="*/ 1086996 h 1137499"/>
                <a:gd name="connsiteX10" fmla="*/ 603695 w 674560"/>
                <a:gd name="connsiteY10" fmla="*/ 559946 h 1137499"/>
                <a:gd name="connsiteX0" fmla="*/ 399300 w 663840"/>
                <a:gd name="connsiteY0" fmla="*/ 432946 h 1133733"/>
                <a:gd name="connsiteX1" fmla="*/ 554875 w 663840"/>
                <a:gd name="connsiteY1" fmla="*/ 575821 h 1133733"/>
                <a:gd name="connsiteX2" fmla="*/ 662825 w 663840"/>
                <a:gd name="connsiteY2" fmla="*/ 363096 h 1133733"/>
                <a:gd name="connsiteX3" fmla="*/ 491375 w 663840"/>
                <a:gd name="connsiteY3" fmla="*/ 77346 h 1133733"/>
                <a:gd name="connsiteX4" fmla="*/ 338975 w 663840"/>
                <a:gd name="connsiteY4" fmla="*/ 93221 h 1133733"/>
                <a:gd name="connsiteX5" fmla="*/ 211975 w 663840"/>
                <a:gd name="connsiteY5" fmla="*/ 4321 h 1133733"/>
                <a:gd name="connsiteX6" fmla="*/ 186575 w 663840"/>
                <a:gd name="connsiteY6" fmla="*/ 251971 h 1133733"/>
                <a:gd name="connsiteX7" fmla="*/ 161175 w 663840"/>
                <a:gd name="connsiteY7" fmla="*/ 547246 h 1133733"/>
                <a:gd name="connsiteX8" fmla="*/ 2425 w 663840"/>
                <a:gd name="connsiteY8" fmla="*/ 1055246 h 1133733"/>
                <a:gd name="connsiteX9" fmla="*/ 548526 w 663840"/>
                <a:gd name="connsiteY9" fmla="*/ 1086996 h 1133733"/>
                <a:gd name="connsiteX10" fmla="*/ 592975 w 663840"/>
                <a:gd name="connsiteY10" fmla="*/ 559946 h 1133733"/>
                <a:gd name="connsiteX0" fmla="*/ 427572 w 692112"/>
                <a:gd name="connsiteY0" fmla="*/ 432946 h 1135087"/>
                <a:gd name="connsiteX1" fmla="*/ 583147 w 692112"/>
                <a:gd name="connsiteY1" fmla="*/ 575821 h 1135087"/>
                <a:gd name="connsiteX2" fmla="*/ 691097 w 692112"/>
                <a:gd name="connsiteY2" fmla="*/ 363096 h 1135087"/>
                <a:gd name="connsiteX3" fmla="*/ 519647 w 692112"/>
                <a:gd name="connsiteY3" fmla="*/ 77346 h 1135087"/>
                <a:gd name="connsiteX4" fmla="*/ 367247 w 692112"/>
                <a:gd name="connsiteY4" fmla="*/ 93221 h 1135087"/>
                <a:gd name="connsiteX5" fmla="*/ 240247 w 692112"/>
                <a:gd name="connsiteY5" fmla="*/ 4321 h 1135087"/>
                <a:gd name="connsiteX6" fmla="*/ 214847 w 692112"/>
                <a:gd name="connsiteY6" fmla="*/ 251971 h 1135087"/>
                <a:gd name="connsiteX7" fmla="*/ 189447 w 692112"/>
                <a:gd name="connsiteY7" fmla="*/ 547246 h 1135087"/>
                <a:gd name="connsiteX8" fmla="*/ 2122 w 692112"/>
                <a:gd name="connsiteY8" fmla="*/ 1058421 h 1135087"/>
                <a:gd name="connsiteX9" fmla="*/ 576798 w 692112"/>
                <a:gd name="connsiteY9" fmla="*/ 1086996 h 1135087"/>
                <a:gd name="connsiteX10" fmla="*/ 621247 w 692112"/>
                <a:gd name="connsiteY10" fmla="*/ 559946 h 1135087"/>
                <a:gd name="connsiteX0" fmla="*/ 441515 w 706055"/>
                <a:gd name="connsiteY0" fmla="*/ 432946 h 1138125"/>
                <a:gd name="connsiteX1" fmla="*/ 597090 w 706055"/>
                <a:gd name="connsiteY1" fmla="*/ 575821 h 1138125"/>
                <a:gd name="connsiteX2" fmla="*/ 705040 w 706055"/>
                <a:gd name="connsiteY2" fmla="*/ 363096 h 1138125"/>
                <a:gd name="connsiteX3" fmla="*/ 533590 w 706055"/>
                <a:gd name="connsiteY3" fmla="*/ 77346 h 1138125"/>
                <a:gd name="connsiteX4" fmla="*/ 381190 w 706055"/>
                <a:gd name="connsiteY4" fmla="*/ 93221 h 1138125"/>
                <a:gd name="connsiteX5" fmla="*/ 254190 w 706055"/>
                <a:gd name="connsiteY5" fmla="*/ 4321 h 1138125"/>
                <a:gd name="connsiteX6" fmla="*/ 228790 w 706055"/>
                <a:gd name="connsiteY6" fmla="*/ 251971 h 1138125"/>
                <a:gd name="connsiteX7" fmla="*/ 165290 w 706055"/>
                <a:gd name="connsiteY7" fmla="*/ 563121 h 1138125"/>
                <a:gd name="connsiteX8" fmla="*/ 16065 w 706055"/>
                <a:gd name="connsiteY8" fmla="*/ 1058421 h 1138125"/>
                <a:gd name="connsiteX9" fmla="*/ 590741 w 706055"/>
                <a:gd name="connsiteY9" fmla="*/ 1086996 h 1138125"/>
                <a:gd name="connsiteX10" fmla="*/ 635190 w 706055"/>
                <a:gd name="connsiteY10" fmla="*/ 559946 h 1138125"/>
                <a:gd name="connsiteX0" fmla="*/ 441515 w 706055"/>
                <a:gd name="connsiteY0" fmla="*/ 432946 h 1134568"/>
                <a:gd name="connsiteX1" fmla="*/ 597090 w 706055"/>
                <a:gd name="connsiteY1" fmla="*/ 575821 h 1134568"/>
                <a:gd name="connsiteX2" fmla="*/ 705040 w 706055"/>
                <a:gd name="connsiteY2" fmla="*/ 363096 h 1134568"/>
                <a:gd name="connsiteX3" fmla="*/ 533590 w 706055"/>
                <a:gd name="connsiteY3" fmla="*/ 77346 h 1134568"/>
                <a:gd name="connsiteX4" fmla="*/ 381190 w 706055"/>
                <a:gd name="connsiteY4" fmla="*/ 93221 h 1134568"/>
                <a:gd name="connsiteX5" fmla="*/ 254190 w 706055"/>
                <a:gd name="connsiteY5" fmla="*/ 4321 h 1134568"/>
                <a:gd name="connsiteX6" fmla="*/ 228790 w 706055"/>
                <a:gd name="connsiteY6" fmla="*/ 251971 h 1134568"/>
                <a:gd name="connsiteX7" fmla="*/ 165290 w 706055"/>
                <a:gd name="connsiteY7" fmla="*/ 563121 h 1134568"/>
                <a:gd name="connsiteX8" fmla="*/ 16065 w 706055"/>
                <a:gd name="connsiteY8" fmla="*/ 1058421 h 1134568"/>
                <a:gd name="connsiteX9" fmla="*/ 590741 w 706055"/>
                <a:gd name="connsiteY9" fmla="*/ 1086996 h 1134568"/>
                <a:gd name="connsiteX10" fmla="*/ 574865 w 706055"/>
                <a:gd name="connsiteY10" fmla="*/ 610746 h 1134568"/>
                <a:gd name="connsiteX0" fmla="*/ 441515 w 706055"/>
                <a:gd name="connsiteY0" fmla="*/ 432946 h 1135898"/>
                <a:gd name="connsiteX1" fmla="*/ 597090 w 706055"/>
                <a:gd name="connsiteY1" fmla="*/ 575821 h 1135898"/>
                <a:gd name="connsiteX2" fmla="*/ 705040 w 706055"/>
                <a:gd name="connsiteY2" fmla="*/ 363096 h 1135898"/>
                <a:gd name="connsiteX3" fmla="*/ 533590 w 706055"/>
                <a:gd name="connsiteY3" fmla="*/ 77346 h 1135898"/>
                <a:gd name="connsiteX4" fmla="*/ 381190 w 706055"/>
                <a:gd name="connsiteY4" fmla="*/ 93221 h 1135898"/>
                <a:gd name="connsiteX5" fmla="*/ 254190 w 706055"/>
                <a:gd name="connsiteY5" fmla="*/ 4321 h 1135898"/>
                <a:gd name="connsiteX6" fmla="*/ 228790 w 706055"/>
                <a:gd name="connsiteY6" fmla="*/ 251971 h 1135898"/>
                <a:gd name="connsiteX7" fmla="*/ 165290 w 706055"/>
                <a:gd name="connsiteY7" fmla="*/ 563121 h 1135898"/>
                <a:gd name="connsiteX8" fmla="*/ 16065 w 706055"/>
                <a:gd name="connsiteY8" fmla="*/ 1058421 h 1135898"/>
                <a:gd name="connsiteX9" fmla="*/ 590741 w 706055"/>
                <a:gd name="connsiteY9" fmla="*/ 1086996 h 1135898"/>
                <a:gd name="connsiteX10" fmla="*/ 622490 w 706055"/>
                <a:gd name="connsiteY10" fmla="*/ 591696 h 1135898"/>
                <a:gd name="connsiteX0" fmla="*/ 441515 w 707562"/>
                <a:gd name="connsiteY0" fmla="*/ 432946 h 1135898"/>
                <a:gd name="connsiteX1" fmla="*/ 622490 w 707562"/>
                <a:gd name="connsiteY1" fmla="*/ 591696 h 1135898"/>
                <a:gd name="connsiteX2" fmla="*/ 705040 w 707562"/>
                <a:gd name="connsiteY2" fmla="*/ 363096 h 1135898"/>
                <a:gd name="connsiteX3" fmla="*/ 533590 w 707562"/>
                <a:gd name="connsiteY3" fmla="*/ 77346 h 1135898"/>
                <a:gd name="connsiteX4" fmla="*/ 381190 w 707562"/>
                <a:gd name="connsiteY4" fmla="*/ 93221 h 1135898"/>
                <a:gd name="connsiteX5" fmla="*/ 254190 w 707562"/>
                <a:gd name="connsiteY5" fmla="*/ 4321 h 1135898"/>
                <a:gd name="connsiteX6" fmla="*/ 228790 w 707562"/>
                <a:gd name="connsiteY6" fmla="*/ 251971 h 1135898"/>
                <a:gd name="connsiteX7" fmla="*/ 165290 w 707562"/>
                <a:gd name="connsiteY7" fmla="*/ 563121 h 1135898"/>
                <a:gd name="connsiteX8" fmla="*/ 16065 w 707562"/>
                <a:gd name="connsiteY8" fmla="*/ 1058421 h 1135898"/>
                <a:gd name="connsiteX9" fmla="*/ 590741 w 707562"/>
                <a:gd name="connsiteY9" fmla="*/ 1086996 h 1135898"/>
                <a:gd name="connsiteX10" fmla="*/ 622490 w 707562"/>
                <a:gd name="connsiteY10" fmla="*/ 591696 h 1135898"/>
                <a:gd name="connsiteX0" fmla="*/ 441515 w 707562"/>
                <a:gd name="connsiteY0" fmla="*/ 432946 h 1135898"/>
                <a:gd name="connsiteX1" fmla="*/ 622490 w 707562"/>
                <a:gd name="connsiteY1" fmla="*/ 591696 h 1135898"/>
                <a:gd name="connsiteX2" fmla="*/ 705040 w 707562"/>
                <a:gd name="connsiteY2" fmla="*/ 363096 h 1135898"/>
                <a:gd name="connsiteX3" fmla="*/ 533590 w 707562"/>
                <a:gd name="connsiteY3" fmla="*/ 77346 h 1135898"/>
                <a:gd name="connsiteX4" fmla="*/ 381190 w 707562"/>
                <a:gd name="connsiteY4" fmla="*/ 93221 h 1135898"/>
                <a:gd name="connsiteX5" fmla="*/ 254190 w 707562"/>
                <a:gd name="connsiteY5" fmla="*/ 4321 h 1135898"/>
                <a:gd name="connsiteX6" fmla="*/ 228790 w 707562"/>
                <a:gd name="connsiteY6" fmla="*/ 251971 h 1135898"/>
                <a:gd name="connsiteX7" fmla="*/ 165290 w 707562"/>
                <a:gd name="connsiteY7" fmla="*/ 563121 h 1135898"/>
                <a:gd name="connsiteX8" fmla="*/ 16065 w 707562"/>
                <a:gd name="connsiteY8" fmla="*/ 1058421 h 1135898"/>
                <a:gd name="connsiteX9" fmla="*/ 590741 w 707562"/>
                <a:gd name="connsiteY9" fmla="*/ 1086996 h 1135898"/>
                <a:gd name="connsiteX10" fmla="*/ 622490 w 707562"/>
                <a:gd name="connsiteY10" fmla="*/ 591696 h 1135898"/>
                <a:gd name="connsiteX0" fmla="*/ 441515 w 707562"/>
                <a:gd name="connsiteY0" fmla="*/ 432946 h 1133242"/>
                <a:gd name="connsiteX1" fmla="*/ 622490 w 707562"/>
                <a:gd name="connsiteY1" fmla="*/ 591696 h 1133242"/>
                <a:gd name="connsiteX2" fmla="*/ 705040 w 707562"/>
                <a:gd name="connsiteY2" fmla="*/ 363096 h 1133242"/>
                <a:gd name="connsiteX3" fmla="*/ 533590 w 707562"/>
                <a:gd name="connsiteY3" fmla="*/ 77346 h 1133242"/>
                <a:gd name="connsiteX4" fmla="*/ 381190 w 707562"/>
                <a:gd name="connsiteY4" fmla="*/ 93221 h 1133242"/>
                <a:gd name="connsiteX5" fmla="*/ 254190 w 707562"/>
                <a:gd name="connsiteY5" fmla="*/ 4321 h 1133242"/>
                <a:gd name="connsiteX6" fmla="*/ 228790 w 707562"/>
                <a:gd name="connsiteY6" fmla="*/ 251971 h 1133242"/>
                <a:gd name="connsiteX7" fmla="*/ 165290 w 707562"/>
                <a:gd name="connsiteY7" fmla="*/ 563121 h 1133242"/>
                <a:gd name="connsiteX8" fmla="*/ 16065 w 707562"/>
                <a:gd name="connsiteY8" fmla="*/ 1058421 h 1133242"/>
                <a:gd name="connsiteX9" fmla="*/ 590741 w 707562"/>
                <a:gd name="connsiteY9" fmla="*/ 1086996 h 1133242"/>
                <a:gd name="connsiteX10" fmla="*/ 647890 w 707562"/>
                <a:gd name="connsiteY10" fmla="*/ 629796 h 1133242"/>
                <a:gd name="connsiteX0" fmla="*/ 441515 w 707562"/>
                <a:gd name="connsiteY0" fmla="*/ 432946 h 1133242"/>
                <a:gd name="connsiteX1" fmla="*/ 622490 w 707562"/>
                <a:gd name="connsiteY1" fmla="*/ 591696 h 1133242"/>
                <a:gd name="connsiteX2" fmla="*/ 705040 w 707562"/>
                <a:gd name="connsiteY2" fmla="*/ 363096 h 1133242"/>
                <a:gd name="connsiteX3" fmla="*/ 533590 w 707562"/>
                <a:gd name="connsiteY3" fmla="*/ 77346 h 1133242"/>
                <a:gd name="connsiteX4" fmla="*/ 381190 w 707562"/>
                <a:gd name="connsiteY4" fmla="*/ 93221 h 1133242"/>
                <a:gd name="connsiteX5" fmla="*/ 254190 w 707562"/>
                <a:gd name="connsiteY5" fmla="*/ 4321 h 1133242"/>
                <a:gd name="connsiteX6" fmla="*/ 228790 w 707562"/>
                <a:gd name="connsiteY6" fmla="*/ 251971 h 1133242"/>
                <a:gd name="connsiteX7" fmla="*/ 165290 w 707562"/>
                <a:gd name="connsiteY7" fmla="*/ 563121 h 1133242"/>
                <a:gd name="connsiteX8" fmla="*/ 16065 w 707562"/>
                <a:gd name="connsiteY8" fmla="*/ 1058421 h 1133242"/>
                <a:gd name="connsiteX9" fmla="*/ 590741 w 707562"/>
                <a:gd name="connsiteY9" fmla="*/ 1086996 h 1133242"/>
                <a:gd name="connsiteX10" fmla="*/ 647890 w 707562"/>
                <a:gd name="connsiteY10" fmla="*/ 629796 h 1133242"/>
                <a:gd name="connsiteX0" fmla="*/ 441515 w 707562"/>
                <a:gd name="connsiteY0" fmla="*/ 432946 h 1133242"/>
                <a:gd name="connsiteX1" fmla="*/ 622490 w 707562"/>
                <a:gd name="connsiteY1" fmla="*/ 591696 h 1133242"/>
                <a:gd name="connsiteX2" fmla="*/ 705040 w 707562"/>
                <a:gd name="connsiteY2" fmla="*/ 363096 h 1133242"/>
                <a:gd name="connsiteX3" fmla="*/ 533590 w 707562"/>
                <a:gd name="connsiteY3" fmla="*/ 77346 h 1133242"/>
                <a:gd name="connsiteX4" fmla="*/ 381190 w 707562"/>
                <a:gd name="connsiteY4" fmla="*/ 93221 h 1133242"/>
                <a:gd name="connsiteX5" fmla="*/ 254190 w 707562"/>
                <a:gd name="connsiteY5" fmla="*/ 4321 h 1133242"/>
                <a:gd name="connsiteX6" fmla="*/ 228790 w 707562"/>
                <a:gd name="connsiteY6" fmla="*/ 251971 h 1133242"/>
                <a:gd name="connsiteX7" fmla="*/ 165290 w 707562"/>
                <a:gd name="connsiteY7" fmla="*/ 563121 h 1133242"/>
                <a:gd name="connsiteX8" fmla="*/ 16065 w 707562"/>
                <a:gd name="connsiteY8" fmla="*/ 1058421 h 1133242"/>
                <a:gd name="connsiteX9" fmla="*/ 590741 w 707562"/>
                <a:gd name="connsiteY9" fmla="*/ 1086996 h 1133242"/>
                <a:gd name="connsiteX10" fmla="*/ 647890 w 707562"/>
                <a:gd name="connsiteY10" fmla="*/ 629796 h 1133242"/>
                <a:gd name="connsiteX0" fmla="*/ 442412 w 708459"/>
                <a:gd name="connsiteY0" fmla="*/ 432946 h 1144004"/>
                <a:gd name="connsiteX1" fmla="*/ 623387 w 708459"/>
                <a:gd name="connsiteY1" fmla="*/ 591696 h 1144004"/>
                <a:gd name="connsiteX2" fmla="*/ 705937 w 708459"/>
                <a:gd name="connsiteY2" fmla="*/ 363096 h 1144004"/>
                <a:gd name="connsiteX3" fmla="*/ 534487 w 708459"/>
                <a:gd name="connsiteY3" fmla="*/ 77346 h 1144004"/>
                <a:gd name="connsiteX4" fmla="*/ 382087 w 708459"/>
                <a:gd name="connsiteY4" fmla="*/ 93221 h 1144004"/>
                <a:gd name="connsiteX5" fmla="*/ 255087 w 708459"/>
                <a:gd name="connsiteY5" fmla="*/ 4321 h 1144004"/>
                <a:gd name="connsiteX6" fmla="*/ 229687 w 708459"/>
                <a:gd name="connsiteY6" fmla="*/ 251971 h 1144004"/>
                <a:gd name="connsiteX7" fmla="*/ 166187 w 708459"/>
                <a:gd name="connsiteY7" fmla="*/ 563121 h 1144004"/>
                <a:gd name="connsiteX8" fmla="*/ 16962 w 708459"/>
                <a:gd name="connsiteY8" fmla="*/ 1058421 h 1144004"/>
                <a:gd name="connsiteX9" fmla="*/ 607513 w 708459"/>
                <a:gd name="connsiteY9" fmla="*/ 1102871 h 1144004"/>
                <a:gd name="connsiteX10" fmla="*/ 648787 w 708459"/>
                <a:gd name="connsiteY10" fmla="*/ 629796 h 1144004"/>
                <a:gd name="connsiteX0" fmla="*/ 442412 w 708459"/>
                <a:gd name="connsiteY0" fmla="*/ 432946 h 1138508"/>
                <a:gd name="connsiteX1" fmla="*/ 623387 w 708459"/>
                <a:gd name="connsiteY1" fmla="*/ 591696 h 1138508"/>
                <a:gd name="connsiteX2" fmla="*/ 705937 w 708459"/>
                <a:gd name="connsiteY2" fmla="*/ 363096 h 1138508"/>
                <a:gd name="connsiteX3" fmla="*/ 534487 w 708459"/>
                <a:gd name="connsiteY3" fmla="*/ 77346 h 1138508"/>
                <a:gd name="connsiteX4" fmla="*/ 382087 w 708459"/>
                <a:gd name="connsiteY4" fmla="*/ 93221 h 1138508"/>
                <a:gd name="connsiteX5" fmla="*/ 255087 w 708459"/>
                <a:gd name="connsiteY5" fmla="*/ 4321 h 1138508"/>
                <a:gd name="connsiteX6" fmla="*/ 229687 w 708459"/>
                <a:gd name="connsiteY6" fmla="*/ 251971 h 1138508"/>
                <a:gd name="connsiteX7" fmla="*/ 166187 w 708459"/>
                <a:gd name="connsiteY7" fmla="*/ 563121 h 1138508"/>
                <a:gd name="connsiteX8" fmla="*/ 16962 w 708459"/>
                <a:gd name="connsiteY8" fmla="*/ 1058421 h 1138508"/>
                <a:gd name="connsiteX9" fmla="*/ 607513 w 708459"/>
                <a:gd name="connsiteY9" fmla="*/ 1102871 h 1138508"/>
                <a:gd name="connsiteX10" fmla="*/ 648787 w 708459"/>
                <a:gd name="connsiteY10" fmla="*/ 629796 h 1138508"/>
                <a:gd name="connsiteX0" fmla="*/ 442412 w 717024"/>
                <a:gd name="connsiteY0" fmla="*/ 435396 h 1140958"/>
                <a:gd name="connsiteX1" fmla="*/ 623387 w 717024"/>
                <a:gd name="connsiteY1" fmla="*/ 594146 h 1140958"/>
                <a:gd name="connsiteX2" fmla="*/ 705937 w 717024"/>
                <a:gd name="connsiteY2" fmla="*/ 365546 h 1140958"/>
                <a:gd name="connsiteX3" fmla="*/ 382087 w 717024"/>
                <a:gd name="connsiteY3" fmla="*/ 95671 h 1140958"/>
                <a:gd name="connsiteX4" fmla="*/ 255087 w 717024"/>
                <a:gd name="connsiteY4" fmla="*/ 6771 h 1140958"/>
                <a:gd name="connsiteX5" fmla="*/ 229687 w 717024"/>
                <a:gd name="connsiteY5" fmla="*/ 254421 h 1140958"/>
                <a:gd name="connsiteX6" fmla="*/ 166187 w 717024"/>
                <a:gd name="connsiteY6" fmla="*/ 565571 h 1140958"/>
                <a:gd name="connsiteX7" fmla="*/ 16962 w 717024"/>
                <a:gd name="connsiteY7" fmla="*/ 1060871 h 1140958"/>
                <a:gd name="connsiteX8" fmla="*/ 607513 w 717024"/>
                <a:gd name="connsiteY8" fmla="*/ 1105321 h 1140958"/>
                <a:gd name="connsiteX9" fmla="*/ 648787 w 717024"/>
                <a:gd name="connsiteY9" fmla="*/ 632246 h 1140958"/>
                <a:gd name="connsiteX0" fmla="*/ 442412 w 664155"/>
                <a:gd name="connsiteY0" fmla="*/ 439732 h 1145294"/>
                <a:gd name="connsiteX1" fmla="*/ 623387 w 664155"/>
                <a:gd name="connsiteY1" fmla="*/ 598482 h 1145294"/>
                <a:gd name="connsiteX2" fmla="*/ 382087 w 664155"/>
                <a:gd name="connsiteY2" fmla="*/ 100007 h 1145294"/>
                <a:gd name="connsiteX3" fmla="*/ 255087 w 664155"/>
                <a:gd name="connsiteY3" fmla="*/ 11107 h 1145294"/>
                <a:gd name="connsiteX4" fmla="*/ 229687 w 664155"/>
                <a:gd name="connsiteY4" fmla="*/ 258757 h 1145294"/>
                <a:gd name="connsiteX5" fmla="*/ 166187 w 664155"/>
                <a:gd name="connsiteY5" fmla="*/ 569907 h 1145294"/>
                <a:gd name="connsiteX6" fmla="*/ 16962 w 664155"/>
                <a:gd name="connsiteY6" fmla="*/ 1065207 h 1145294"/>
                <a:gd name="connsiteX7" fmla="*/ 607513 w 664155"/>
                <a:gd name="connsiteY7" fmla="*/ 1109657 h 1145294"/>
                <a:gd name="connsiteX8" fmla="*/ 648787 w 664155"/>
                <a:gd name="connsiteY8" fmla="*/ 636582 h 1145294"/>
                <a:gd name="connsiteX0" fmla="*/ 442412 w 664155"/>
                <a:gd name="connsiteY0" fmla="*/ 436398 h 1141960"/>
                <a:gd name="connsiteX1" fmla="*/ 382087 w 664155"/>
                <a:gd name="connsiteY1" fmla="*/ 96673 h 1141960"/>
                <a:gd name="connsiteX2" fmla="*/ 255087 w 664155"/>
                <a:gd name="connsiteY2" fmla="*/ 7773 h 1141960"/>
                <a:gd name="connsiteX3" fmla="*/ 229687 w 664155"/>
                <a:gd name="connsiteY3" fmla="*/ 255423 h 1141960"/>
                <a:gd name="connsiteX4" fmla="*/ 166187 w 664155"/>
                <a:gd name="connsiteY4" fmla="*/ 566573 h 1141960"/>
                <a:gd name="connsiteX5" fmla="*/ 16962 w 664155"/>
                <a:gd name="connsiteY5" fmla="*/ 1061873 h 1141960"/>
                <a:gd name="connsiteX6" fmla="*/ 607513 w 664155"/>
                <a:gd name="connsiteY6" fmla="*/ 1106323 h 1141960"/>
                <a:gd name="connsiteX7" fmla="*/ 648787 w 664155"/>
                <a:gd name="connsiteY7" fmla="*/ 633248 h 1141960"/>
                <a:gd name="connsiteX0" fmla="*/ 382087 w 664155"/>
                <a:gd name="connsiteY0" fmla="*/ 96673 h 1141960"/>
                <a:gd name="connsiteX1" fmla="*/ 255087 w 664155"/>
                <a:gd name="connsiteY1" fmla="*/ 7773 h 1141960"/>
                <a:gd name="connsiteX2" fmla="*/ 229687 w 664155"/>
                <a:gd name="connsiteY2" fmla="*/ 255423 h 1141960"/>
                <a:gd name="connsiteX3" fmla="*/ 166187 w 664155"/>
                <a:gd name="connsiteY3" fmla="*/ 566573 h 1141960"/>
                <a:gd name="connsiteX4" fmla="*/ 16962 w 664155"/>
                <a:gd name="connsiteY4" fmla="*/ 1061873 h 1141960"/>
                <a:gd name="connsiteX5" fmla="*/ 607513 w 664155"/>
                <a:gd name="connsiteY5" fmla="*/ 1106323 h 1141960"/>
                <a:gd name="connsiteX6" fmla="*/ 648787 w 664155"/>
                <a:gd name="connsiteY6" fmla="*/ 633248 h 1141960"/>
                <a:gd name="connsiteX0" fmla="*/ 382087 w 637329"/>
                <a:gd name="connsiteY0" fmla="*/ 96673 h 1186156"/>
                <a:gd name="connsiteX1" fmla="*/ 255087 w 637329"/>
                <a:gd name="connsiteY1" fmla="*/ 7773 h 1186156"/>
                <a:gd name="connsiteX2" fmla="*/ 229687 w 637329"/>
                <a:gd name="connsiteY2" fmla="*/ 255423 h 1186156"/>
                <a:gd name="connsiteX3" fmla="*/ 166187 w 637329"/>
                <a:gd name="connsiteY3" fmla="*/ 566573 h 1186156"/>
                <a:gd name="connsiteX4" fmla="*/ 16962 w 637329"/>
                <a:gd name="connsiteY4" fmla="*/ 1061873 h 1186156"/>
                <a:gd name="connsiteX5" fmla="*/ 607513 w 637329"/>
                <a:gd name="connsiteY5" fmla="*/ 1106323 h 1186156"/>
                <a:gd name="connsiteX6" fmla="*/ 534487 w 637329"/>
                <a:gd name="connsiteY6" fmla="*/ 104610 h 1186156"/>
                <a:gd name="connsiteX0" fmla="*/ 382087 w 672506"/>
                <a:gd name="connsiteY0" fmla="*/ 96673 h 1186156"/>
                <a:gd name="connsiteX1" fmla="*/ 255087 w 672506"/>
                <a:gd name="connsiteY1" fmla="*/ 7773 h 1186156"/>
                <a:gd name="connsiteX2" fmla="*/ 229687 w 672506"/>
                <a:gd name="connsiteY2" fmla="*/ 255423 h 1186156"/>
                <a:gd name="connsiteX3" fmla="*/ 166187 w 672506"/>
                <a:gd name="connsiteY3" fmla="*/ 566573 h 1186156"/>
                <a:gd name="connsiteX4" fmla="*/ 16962 w 672506"/>
                <a:gd name="connsiteY4" fmla="*/ 1061873 h 1186156"/>
                <a:gd name="connsiteX5" fmla="*/ 607513 w 672506"/>
                <a:gd name="connsiteY5" fmla="*/ 1106323 h 1186156"/>
                <a:gd name="connsiteX6" fmla="*/ 534487 w 672506"/>
                <a:gd name="connsiteY6" fmla="*/ 104610 h 1186156"/>
                <a:gd name="connsiteX0" fmla="*/ 382087 w 664814"/>
                <a:gd name="connsiteY0" fmla="*/ 96673 h 1186156"/>
                <a:gd name="connsiteX1" fmla="*/ 255087 w 664814"/>
                <a:gd name="connsiteY1" fmla="*/ 7773 h 1186156"/>
                <a:gd name="connsiteX2" fmla="*/ 229687 w 664814"/>
                <a:gd name="connsiteY2" fmla="*/ 255423 h 1186156"/>
                <a:gd name="connsiteX3" fmla="*/ 166187 w 664814"/>
                <a:gd name="connsiteY3" fmla="*/ 566573 h 1186156"/>
                <a:gd name="connsiteX4" fmla="*/ 16962 w 664814"/>
                <a:gd name="connsiteY4" fmla="*/ 1061873 h 1186156"/>
                <a:gd name="connsiteX5" fmla="*/ 607513 w 664814"/>
                <a:gd name="connsiteY5" fmla="*/ 1106323 h 1186156"/>
                <a:gd name="connsiteX6" fmla="*/ 534487 w 664814"/>
                <a:gd name="connsiteY6" fmla="*/ 104610 h 1186156"/>
                <a:gd name="connsiteX0" fmla="*/ 382087 w 661925"/>
                <a:gd name="connsiteY0" fmla="*/ 96673 h 1186156"/>
                <a:gd name="connsiteX1" fmla="*/ 255087 w 661925"/>
                <a:gd name="connsiteY1" fmla="*/ 7773 h 1186156"/>
                <a:gd name="connsiteX2" fmla="*/ 229687 w 661925"/>
                <a:gd name="connsiteY2" fmla="*/ 255423 h 1186156"/>
                <a:gd name="connsiteX3" fmla="*/ 166187 w 661925"/>
                <a:gd name="connsiteY3" fmla="*/ 566573 h 1186156"/>
                <a:gd name="connsiteX4" fmla="*/ 16962 w 661925"/>
                <a:gd name="connsiteY4" fmla="*/ 1061873 h 1186156"/>
                <a:gd name="connsiteX5" fmla="*/ 607513 w 661925"/>
                <a:gd name="connsiteY5" fmla="*/ 1106323 h 1186156"/>
                <a:gd name="connsiteX6" fmla="*/ 534487 w 661925"/>
                <a:gd name="connsiteY6" fmla="*/ 104610 h 1186156"/>
                <a:gd name="connsiteX0" fmla="*/ 382087 w 657887"/>
                <a:gd name="connsiteY0" fmla="*/ 96673 h 1187909"/>
                <a:gd name="connsiteX1" fmla="*/ 255087 w 657887"/>
                <a:gd name="connsiteY1" fmla="*/ 7773 h 1187909"/>
                <a:gd name="connsiteX2" fmla="*/ 229687 w 657887"/>
                <a:gd name="connsiteY2" fmla="*/ 255423 h 1187909"/>
                <a:gd name="connsiteX3" fmla="*/ 166187 w 657887"/>
                <a:gd name="connsiteY3" fmla="*/ 566573 h 1187909"/>
                <a:gd name="connsiteX4" fmla="*/ 16962 w 657887"/>
                <a:gd name="connsiteY4" fmla="*/ 1061873 h 1187909"/>
                <a:gd name="connsiteX5" fmla="*/ 607513 w 657887"/>
                <a:gd name="connsiteY5" fmla="*/ 1106323 h 1187909"/>
                <a:gd name="connsiteX6" fmla="*/ 524962 w 657887"/>
                <a:gd name="connsiteY6" fmla="*/ 80798 h 1187909"/>
                <a:gd name="connsiteX0" fmla="*/ 382087 w 664040"/>
                <a:gd name="connsiteY0" fmla="*/ 96673 h 1185805"/>
                <a:gd name="connsiteX1" fmla="*/ 255087 w 664040"/>
                <a:gd name="connsiteY1" fmla="*/ 7773 h 1185805"/>
                <a:gd name="connsiteX2" fmla="*/ 229687 w 664040"/>
                <a:gd name="connsiteY2" fmla="*/ 255423 h 1185805"/>
                <a:gd name="connsiteX3" fmla="*/ 166187 w 664040"/>
                <a:gd name="connsiteY3" fmla="*/ 566573 h 1185805"/>
                <a:gd name="connsiteX4" fmla="*/ 16962 w 664040"/>
                <a:gd name="connsiteY4" fmla="*/ 1061873 h 1185805"/>
                <a:gd name="connsiteX5" fmla="*/ 607513 w 664040"/>
                <a:gd name="connsiteY5" fmla="*/ 1106323 h 1185805"/>
                <a:gd name="connsiteX6" fmla="*/ 539250 w 664040"/>
                <a:gd name="connsiteY6" fmla="*/ 109373 h 1185805"/>
                <a:gd name="connsiteX0" fmla="*/ 424949 w 664040"/>
                <a:gd name="connsiteY0" fmla="*/ 100672 h 1185041"/>
                <a:gd name="connsiteX1" fmla="*/ 255087 w 664040"/>
                <a:gd name="connsiteY1" fmla="*/ 7009 h 1185041"/>
                <a:gd name="connsiteX2" fmla="*/ 229687 w 664040"/>
                <a:gd name="connsiteY2" fmla="*/ 254659 h 1185041"/>
                <a:gd name="connsiteX3" fmla="*/ 166187 w 664040"/>
                <a:gd name="connsiteY3" fmla="*/ 565809 h 1185041"/>
                <a:gd name="connsiteX4" fmla="*/ 16962 w 664040"/>
                <a:gd name="connsiteY4" fmla="*/ 1061109 h 1185041"/>
                <a:gd name="connsiteX5" fmla="*/ 607513 w 664040"/>
                <a:gd name="connsiteY5" fmla="*/ 1105559 h 1185041"/>
                <a:gd name="connsiteX6" fmla="*/ 539250 w 664040"/>
                <a:gd name="connsiteY6" fmla="*/ 108609 h 1185041"/>
                <a:gd name="connsiteX0" fmla="*/ 424949 w 664040"/>
                <a:gd name="connsiteY0" fmla="*/ 97838 h 1182207"/>
                <a:gd name="connsiteX1" fmla="*/ 255087 w 664040"/>
                <a:gd name="connsiteY1" fmla="*/ 4175 h 1182207"/>
                <a:gd name="connsiteX2" fmla="*/ 229687 w 664040"/>
                <a:gd name="connsiteY2" fmla="*/ 251825 h 1182207"/>
                <a:gd name="connsiteX3" fmla="*/ 166187 w 664040"/>
                <a:gd name="connsiteY3" fmla="*/ 562975 h 1182207"/>
                <a:gd name="connsiteX4" fmla="*/ 16962 w 664040"/>
                <a:gd name="connsiteY4" fmla="*/ 1058275 h 1182207"/>
                <a:gd name="connsiteX5" fmla="*/ 607513 w 664040"/>
                <a:gd name="connsiteY5" fmla="*/ 1102725 h 1182207"/>
                <a:gd name="connsiteX6" fmla="*/ 539250 w 664040"/>
                <a:gd name="connsiteY6" fmla="*/ 105775 h 1182207"/>
                <a:gd name="connsiteX0" fmla="*/ 424949 w 664040"/>
                <a:gd name="connsiteY0" fmla="*/ 97838 h 1182207"/>
                <a:gd name="connsiteX1" fmla="*/ 269374 w 664040"/>
                <a:gd name="connsiteY1" fmla="*/ 4175 h 1182207"/>
                <a:gd name="connsiteX2" fmla="*/ 229687 w 664040"/>
                <a:gd name="connsiteY2" fmla="*/ 251825 h 1182207"/>
                <a:gd name="connsiteX3" fmla="*/ 166187 w 664040"/>
                <a:gd name="connsiteY3" fmla="*/ 562975 h 1182207"/>
                <a:gd name="connsiteX4" fmla="*/ 16962 w 664040"/>
                <a:gd name="connsiteY4" fmla="*/ 1058275 h 1182207"/>
                <a:gd name="connsiteX5" fmla="*/ 607513 w 664040"/>
                <a:gd name="connsiteY5" fmla="*/ 1102725 h 1182207"/>
                <a:gd name="connsiteX6" fmla="*/ 539250 w 664040"/>
                <a:gd name="connsiteY6" fmla="*/ 105775 h 1182207"/>
                <a:gd name="connsiteX0" fmla="*/ 424949 w 664040"/>
                <a:gd name="connsiteY0" fmla="*/ 80560 h 1183979"/>
                <a:gd name="connsiteX1" fmla="*/ 269374 w 664040"/>
                <a:gd name="connsiteY1" fmla="*/ 5947 h 1183979"/>
                <a:gd name="connsiteX2" fmla="*/ 229687 w 664040"/>
                <a:gd name="connsiteY2" fmla="*/ 253597 h 1183979"/>
                <a:gd name="connsiteX3" fmla="*/ 166187 w 664040"/>
                <a:gd name="connsiteY3" fmla="*/ 564747 h 1183979"/>
                <a:gd name="connsiteX4" fmla="*/ 16962 w 664040"/>
                <a:gd name="connsiteY4" fmla="*/ 1060047 h 1183979"/>
                <a:gd name="connsiteX5" fmla="*/ 607513 w 664040"/>
                <a:gd name="connsiteY5" fmla="*/ 1104497 h 1183979"/>
                <a:gd name="connsiteX6" fmla="*/ 539250 w 664040"/>
                <a:gd name="connsiteY6" fmla="*/ 107547 h 1183979"/>
                <a:gd name="connsiteX0" fmla="*/ 424949 w 664040"/>
                <a:gd name="connsiteY0" fmla="*/ 80560 h 1183979"/>
                <a:gd name="connsiteX1" fmla="*/ 269374 w 664040"/>
                <a:gd name="connsiteY1" fmla="*/ 5947 h 1183979"/>
                <a:gd name="connsiteX2" fmla="*/ 229687 w 664040"/>
                <a:gd name="connsiteY2" fmla="*/ 253597 h 1183979"/>
                <a:gd name="connsiteX3" fmla="*/ 166187 w 664040"/>
                <a:gd name="connsiteY3" fmla="*/ 564747 h 1183979"/>
                <a:gd name="connsiteX4" fmla="*/ 16962 w 664040"/>
                <a:gd name="connsiteY4" fmla="*/ 1060047 h 1183979"/>
                <a:gd name="connsiteX5" fmla="*/ 607513 w 664040"/>
                <a:gd name="connsiteY5" fmla="*/ 1104497 h 1183979"/>
                <a:gd name="connsiteX6" fmla="*/ 539250 w 664040"/>
                <a:gd name="connsiteY6" fmla="*/ 107547 h 1183979"/>
                <a:gd name="connsiteX0" fmla="*/ 424949 w 664040"/>
                <a:gd name="connsiteY0" fmla="*/ 57015 h 1160434"/>
                <a:gd name="connsiteX1" fmla="*/ 266199 w 664040"/>
                <a:gd name="connsiteY1" fmla="*/ 7802 h 1160434"/>
                <a:gd name="connsiteX2" fmla="*/ 229687 w 664040"/>
                <a:gd name="connsiteY2" fmla="*/ 230052 h 1160434"/>
                <a:gd name="connsiteX3" fmla="*/ 166187 w 664040"/>
                <a:gd name="connsiteY3" fmla="*/ 541202 h 1160434"/>
                <a:gd name="connsiteX4" fmla="*/ 16962 w 664040"/>
                <a:gd name="connsiteY4" fmla="*/ 1036502 h 1160434"/>
                <a:gd name="connsiteX5" fmla="*/ 607513 w 664040"/>
                <a:gd name="connsiteY5" fmla="*/ 1080952 h 1160434"/>
                <a:gd name="connsiteX6" fmla="*/ 539250 w 664040"/>
                <a:gd name="connsiteY6" fmla="*/ 84002 h 1160434"/>
                <a:gd name="connsiteX0" fmla="*/ 424949 w 652064"/>
                <a:gd name="connsiteY0" fmla="*/ 57015 h 1160434"/>
                <a:gd name="connsiteX1" fmla="*/ 266199 w 652064"/>
                <a:gd name="connsiteY1" fmla="*/ 7802 h 1160434"/>
                <a:gd name="connsiteX2" fmla="*/ 229687 w 652064"/>
                <a:gd name="connsiteY2" fmla="*/ 230052 h 1160434"/>
                <a:gd name="connsiteX3" fmla="*/ 166187 w 652064"/>
                <a:gd name="connsiteY3" fmla="*/ 541202 h 1160434"/>
                <a:gd name="connsiteX4" fmla="*/ 16962 w 652064"/>
                <a:gd name="connsiteY4" fmla="*/ 1036502 h 1160434"/>
                <a:gd name="connsiteX5" fmla="*/ 607513 w 652064"/>
                <a:gd name="connsiteY5" fmla="*/ 1080952 h 1160434"/>
                <a:gd name="connsiteX6" fmla="*/ 539250 w 652064"/>
                <a:gd name="connsiteY6" fmla="*/ 84002 h 1160434"/>
                <a:gd name="connsiteX0" fmla="*/ 430238 w 724092"/>
                <a:gd name="connsiteY0" fmla="*/ 57015 h 1132560"/>
                <a:gd name="connsiteX1" fmla="*/ 271488 w 724092"/>
                <a:gd name="connsiteY1" fmla="*/ 7802 h 1132560"/>
                <a:gd name="connsiteX2" fmla="*/ 234976 w 724092"/>
                <a:gd name="connsiteY2" fmla="*/ 230052 h 1132560"/>
                <a:gd name="connsiteX3" fmla="*/ 171476 w 724092"/>
                <a:gd name="connsiteY3" fmla="*/ 541202 h 1132560"/>
                <a:gd name="connsiteX4" fmla="*/ 22251 w 724092"/>
                <a:gd name="connsiteY4" fmla="*/ 1036502 h 1132560"/>
                <a:gd name="connsiteX5" fmla="*/ 703290 w 724092"/>
                <a:gd name="connsiteY5" fmla="*/ 1041623 h 1132560"/>
                <a:gd name="connsiteX6" fmla="*/ 544539 w 724092"/>
                <a:gd name="connsiteY6" fmla="*/ 84002 h 1132560"/>
                <a:gd name="connsiteX0" fmla="*/ 430238 w 703290"/>
                <a:gd name="connsiteY0" fmla="*/ 57015 h 1132560"/>
                <a:gd name="connsiteX1" fmla="*/ 271488 w 703290"/>
                <a:gd name="connsiteY1" fmla="*/ 7802 h 1132560"/>
                <a:gd name="connsiteX2" fmla="*/ 234976 w 703290"/>
                <a:gd name="connsiteY2" fmla="*/ 230052 h 1132560"/>
                <a:gd name="connsiteX3" fmla="*/ 171476 w 703290"/>
                <a:gd name="connsiteY3" fmla="*/ 541202 h 1132560"/>
                <a:gd name="connsiteX4" fmla="*/ 22251 w 703290"/>
                <a:gd name="connsiteY4" fmla="*/ 1036502 h 1132560"/>
                <a:gd name="connsiteX5" fmla="*/ 703290 w 703290"/>
                <a:gd name="connsiteY5" fmla="*/ 1041623 h 1132560"/>
                <a:gd name="connsiteX6" fmla="*/ 544539 w 703290"/>
                <a:gd name="connsiteY6" fmla="*/ 84002 h 1132560"/>
                <a:gd name="connsiteX0" fmla="*/ 434001 w 768965"/>
                <a:gd name="connsiteY0" fmla="*/ 57015 h 1135221"/>
                <a:gd name="connsiteX1" fmla="*/ 275251 w 768965"/>
                <a:gd name="connsiteY1" fmla="*/ 7802 h 1135221"/>
                <a:gd name="connsiteX2" fmla="*/ 238739 w 768965"/>
                <a:gd name="connsiteY2" fmla="*/ 230052 h 1135221"/>
                <a:gd name="connsiteX3" fmla="*/ 175239 w 768965"/>
                <a:gd name="connsiteY3" fmla="*/ 541202 h 1135221"/>
                <a:gd name="connsiteX4" fmla="*/ 26014 w 768965"/>
                <a:gd name="connsiteY4" fmla="*/ 1036502 h 1135221"/>
                <a:gd name="connsiteX5" fmla="*/ 768965 w 768965"/>
                <a:gd name="connsiteY5" fmla="*/ 1045556 h 1135221"/>
                <a:gd name="connsiteX6" fmla="*/ 548302 w 768965"/>
                <a:gd name="connsiteY6" fmla="*/ 84002 h 1135221"/>
                <a:gd name="connsiteX0" fmla="*/ 408407 w 743371"/>
                <a:gd name="connsiteY0" fmla="*/ 57015 h 1150446"/>
                <a:gd name="connsiteX1" fmla="*/ 249657 w 743371"/>
                <a:gd name="connsiteY1" fmla="*/ 7802 h 1150446"/>
                <a:gd name="connsiteX2" fmla="*/ 213145 w 743371"/>
                <a:gd name="connsiteY2" fmla="*/ 230052 h 1150446"/>
                <a:gd name="connsiteX3" fmla="*/ 149645 w 743371"/>
                <a:gd name="connsiteY3" fmla="*/ 541202 h 1150446"/>
                <a:gd name="connsiteX4" fmla="*/ 420 w 743371"/>
                <a:gd name="connsiteY4" fmla="*/ 1036502 h 1150446"/>
                <a:gd name="connsiteX5" fmla="*/ 743371 w 743371"/>
                <a:gd name="connsiteY5" fmla="*/ 1045556 h 1150446"/>
                <a:gd name="connsiteX6" fmla="*/ 522708 w 743371"/>
                <a:gd name="connsiteY6" fmla="*/ 84002 h 1150446"/>
                <a:gd name="connsiteX0" fmla="*/ 432161 w 767125"/>
                <a:gd name="connsiteY0" fmla="*/ 57015 h 1142227"/>
                <a:gd name="connsiteX1" fmla="*/ 273411 w 767125"/>
                <a:gd name="connsiteY1" fmla="*/ 7802 h 1142227"/>
                <a:gd name="connsiteX2" fmla="*/ 236899 w 767125"/>
                <a:gd name="connsiteY2" fmla="*/ 230052 h 1142227"/>
                <a:gd name="connsiteX3" fmla="*/ 173399 w 767125"/>
                <a:gd name="connsiteY3" fmla="*/ 541202 h 1142227"/>
                <a:gd name="connsiteX4" fmla="*/ 362 w 767125"/>
                <a:gd name="connsiteY4" fmla="*/ 1016837 h 1142227"/>
                <a:gd name="connsiteX5" fmla="*/ 767125 w 767125"/>
                <a:gd name="connsiteY5" fmla="*/ 1045556 h 1142227"/>
                <a:gd name="connsiteX6" fmla="*/ 546462 w 767125"/>
                <a:gd name="connsiteY6" fmla="*/ 84002 h 1142227"/>
                <a:gd name="connsiteX0" fmla="*/ 435065 w 770029"/>
                <a:gd name="connsiteY0" fmla="*/ 57015 h 1146011"/>
                <a:gd name="connsiteX1" fmla="*/ 276315 w 770029"/>
                <a:gd name="connsiteY1" fmla="*/ 7802 h 1146011"/>
                <a:gd name="connsiteX2" fmla="*/ 239803 w 770029"/>
                <a:gd name="connsiteY2" fmla="*/ 230052 h 1146011"/>
                <a:gd name="connsiteX3" fmla="*/ 176303 w 770029"/>
                <a:gd name="connsiteY3" fmla="*/ 541202 h 1146011"/>
                <a:gd name="connsiteX4" fmla="*/ 3266 w 770029"/>
                <a:gd name="connsiteY4" fmla="*/ 1016837 h 1146011"/>
                <a:gd name="connsiteX5" fmla="*/ 770029 w 770029"/>
                <a:gd name="connsiteY5" fmla="*/ 1045556 h 1146011"/>
                <a:gd name="connsiteX6" fmla="*/ 549366 w 770029"/>
                <a:gd name="connsiteY6" fmla="*/ 84002 h 1146011"/>
                <a:gd name="connsiteX0" fmla="*/ 406615 w 741579"/>
                <a:gd name="connsiteY0" fmla="*/ 57015 h 1126623"/>
                <a:gd name="connsiteX1" fmla="*/ 247865 w 741579"/>
                <a:gd name="connsiteY1" fmla="*/ 7802 h 1126623"/>
                <a:gd name="connsiteX2" fmla="*/ 211353 w 741579"/>
                <a:gd name="connsiteY2" fmla="*/ 230052 h 1126623"/>
                <a:gd name="connsiteX3" fmla="*/ 147853 w 741579"/>
                <a:gd name="connsiteY3" fmla="*/ 541202 h 1126623"/>
                <a:gd name="connsiteX4" fmla="*/ 3391 w 741579"/>
                <a:gd name="connsiteY4" fmla="*/ 961776 h 1126623"/>
                <a:gd name="connsiteX5" fmla="*/ 741579 w 741579"/>
                <a:gd name="connsiteY5" fmla="*/ 1045556 h 1126623"/>
                <a:gd name="connsiteX6" fmla="*/ 520916 w 741579"/>
                <a:gd name="connsiteY6" fmla="*/ 84002 h 1126623"/>
                <a:gd name="connsiteX0" fmla="*/ 425665 w 741579"/>
                <a:gd name="connsiteY0" fmla="*/ 53726 h 1127267"/>
                <a:gd name="connsiteX1" fmla="*/ 247865 w 741579"/>
                <a:gd name="connsiteY1" fmla="*/ 8446 h 1127267"/>
                <a:gd name="connsiteX2" fmla="*/ 211353 w 741579"/>
                <a:gd name="connsiteY2" fmla="*/ 230696 h 1127267"/>
                <a:gd name="connsiteX3" fmla="*/ 147853 w 741579"/>
                <a:gd name="connsiteY3" fmla="*/ 541846 h 1127267"/>
                <a:gd name="connsiteX4" fmla="*/ 3391 w 741579"/>
                <a:gd name="connsiteY4" fmla="*/ 962420 h 1127267"/>
                <a:gd name="connsiteX5" fmla="*/ 741579 w 741579"/>
                <a:gd name="connsiteY5" fmla="*/ 1046200 h 1127267"/>
                <a:gd name="connsiteX6" fmla="*/ 520916 w 741579"/>
                <a:gd name="connsiteY6" fmla="*/ 84646 h 1127267"/>
                <a:gd name="connsiteX0" fmla="*/ 425665 w 741579"/>
                <a:gd name="connsiteY0" fmla="*/ 53726 h 1127267"/>
                <a:gd name="connsiteX1" fmla="*/ 247865 w 741579"/>
                <a:gd name="connsiteY1" fmla="*/ 8446 h 1127267"/>
                <a:gd name="connsiteX2" fmla="*/ 211353 w 741579"/>
                <a:gd name="connsiteY2" fmla="*/ 230696 h 1127267"/>
                <a:gd name="connsiteX3" fmla="*/ 147853 w 741579"/>
                <a:gd name="connsiteY3" fmla="*/ 541846 h 1127267"/>
                <a:gd name="connsiteX4" fmla="*/ 3391 w 741579"/>
                <a:gd name="connsiteY4" fmla="*/ 962420 h 1127267"/>
                <a:gd name="connsiteX5" fmla="*/ 741579 w 741579"/>
                <a:gd name="connsiteY5" fmla="*/ 1046200 h 1127267"/>
                <a:gd name="connsiteX6" fmla="*/ 562826 w 741579"/>
                <a:gd name="connsiteY6" fmla="*/ 103484 h 1127267"/>
                <a:gd name="connsiteX0" fmla="*/ 425665 w 741579"/>
                <a:gd name="connsiteY0" fmla="*/ 53325 h 1126866"/>
                <a:gd name="connsiteX1" fmla="*/ 247865 w 741579"/>
                <a:gd name="connsiteY1" fmla="*/ 8045 h 1126866"/>
                <a:gd name="connsiteX2" fmla="*/ 161823 w 741579"/>
                <a:gd name="connsiteY2" fmla="*/ 224016 h 1126866"/>
                <a:gd name="connsiteX3" fmla="*/ 147853 w 741579"/>
                <a:gd name="connsiteY3" fmla="*/ 541445 h 1126866"/>
                <a:gd name="connsiteX4" fmla="*/ 3391 w 741579"/>
                <a:gd name="connsiteY4" fmla="*/ 962019 h 1126866"/>
                <a:gd name="connsiteX5" fmla="*/ 741579 w 741579"/>
                <a:gd name="connsiteY5" fmla="*/ 1045799 h 1126866"/>
                <a:gd name="connsiteX6" fmla="*/ 562826 w 741579"/>
                <a:gd name="connsiteY6" fmla="*/ 103083 h 1126866"/>
                <a:gd name="connsiteX0" fmla="*/ 452969 w 768883"/>
                <a:gd name="connsiteY0" fmla="*/ 53325 h 1113649"/>
                <a:gd name="connsiteX1" fmla="*/ 275169 w 768883"/>
                <a:gd name="connsiteY1" fmla="*/ 8045 h 1113649"/>
                <a:gd name="connsiteX2" fmla="*/ 189127 w 768883"/>
                <a:gd name="connsiteY2" fmla="*/ 224016 h 1113649"/>
                <a:gd name="connsiteX3" fmla="*/ 144677 w 768883"/>
                <a:gd name="connsiteY3" fmla="*/ 541445 h 1113649"/>
                <a:gd name="connsiteX4" fmla="*/ 30695 w 768883"/>
                <a:gd name="connsiteY4" fmla="*/ 962019 h 1113649"/>
                <a:gd name="connsiteX5" fmla="*/ 768883 w 768883"/>
                <a:gd name="connsiteY5" fmla="*/ 1045799 h 1113649"/>
                <a:gd name="connsiteX6" fmla="*/ 590130 w 768883"/>
                <a:gd name="connsiteY6" fmla="*/ 103083 h 1113649"/>
                <a:gd name="connsiteX0" fmla="*/ 367857 w 683771"/>
                <a:gd name="connsiteY0" fmla="*/ 53325 h 1116623"/>
                <a:gd name="connsiteX1" fmla="*/ 190057 w 683771"/>
                <a:gd name="connsiteY1" fmla="*/ 8045 h 1116623"/>
                <a:gd name="connsiteX2" fmla="*/ 104015 w 683771"/>
                <a:gd name="connsiteY2" fmla="*/ 224016 h 1116623"/>
                <a:gd name="connsiteX3" fmla="*/ 59565 w 683771"/>
                <a:gd name="connsiteY3" fmla="*/ 541445 h 1116623"/>
                <a:gd name="connsiteX4" fmla="*/ 44643 w 683771"/>
                <a:gd name="connsiteY4" fmla="*/ 974577 h 1116623"/>
                <a:gd name="connsiteX5" fmla="*/ 683771 w 683771"/>
                <a:gd name="connsiteY5" fmla="*/ 1045799 h 1116623"/>
                <a:gd name="connsiteX6" fmla="*/ 505018 w 683771"/>
                <a:gd name="connsiteY6" fmla="*/ 103083 h 1116623"/>
                <a:gd name="connsiteX0" fmla="*/ 368232 w 689226"/>
                <a:gd name="connsiteY0" fmla="*/ 53325 h 1010720"/>
                <a:gd name="connsiteX1" fmla="*/ 190432 w 689226"/>
                <a:gd name="connsiteY1" fmla="*/ 8045 h 1010720"/>
                <a:gd name="connsiteX2" fmla="*/ 104390 w 689226"/>
                <a:gd name="connsiteY2" fmla="*/ 224016 h 1010720"/>
                <a:gd name="connsiteX3" fmla="*/ 59940 w 689226"/>
                <a:gd name="connsiteY3" fmla="*/ 541445 h 1010720"/>
                <a:gd name="connsiteX4" fmla="*/ 45018 w 689226"/>
                <a:gd name="connsiteY4" fmla="*/ 974577 h 1010720"/>
                <a:gd name="connsiteX5" fmla="*/ 689226 w 689226"/>
                <a:gd name="connsiteY5" fmla="*/ 878357 h 1010720"/>
                <a:gd name="connsiteX6" fmla="*/ 505393 w 689226"/>
                <a:gd name="connsiteY6" fmla="*/ 103083 h 1010720"/>
                <a:gd name="connsiteX0" fmla="*/ 324651 w 645645"/>
                <a:gd name="connsiteY0" fmla="*/ 53325 h 972622"/>
                <a:gd name="connsiteX1" fmla="*/ 146851 w 645645"/>
                <a:gd name="connsiteY1" fmla="*/ 8045 h 972622"/>
                <a:gd name="connsiteX2" fmla="*/ 60809 w 645645"/>
                <a:gd name="connsiteY2" fmla="*/ 224016 h 972622"/>
                <a:gd name="connsiteX3" fmla="*/ 16359 w 645645"/>
                <a:gd name="connsiteY3" fmla="*/ 541445 h 972622"/>
                <a:gd name="connsiteX4" fmla="*/ 62397 w 645645"/>
                <a:gd name="connsiteY4" fmla="*/ 903415 h 972622"/>
                <a:gd name="connsiteX5" fmla="*/ 645645 w 645645"/>
                <a:gd name="connsiteY5" fmla="*/ 878357 h 972622"/>
                <a:gd name="connsiteX6" fmla="*/ 461812 w 645645"/>
                <a:gd name="connsiteY6" fmla="*/ 103083 h 972622"/>
                <a:gd name="connsiteX0" fmla="*/ 308295 w 629289"/>
                <a:gd name="connsiteY0" fmla="*/ 53325 h 972622"/>
                <a:gd name="connsiteX1" fmla="*/ 130495 w 629289"/>
                <a:gd name="connsiteY1" fmla="*/ 8045 h 972622"/>
                <a:gd name="connsiteX2" fmla="*/ 44453 w 629289"/>
                <a:gd name="connsiteY2" fmla="*/ 224016 h 972622"/>
                <a:gd name="connsiteX3" fmla="*/ 3 w 629289"/>
                <a:gd name="connsiteY3" fmla="*/ 541445 h 972622"/>
                <a:gd name="connsiteX4" fmla="*/ 46041 w 629289"/>
                <a:gd name="connsiteY4" fmla="*/ 903415 h 972622"/>
                <a:gd name="connsiteX5" fmla="*/ 629289 w 629289"/>
                <a:gd name="connsiteY5" fmla="*/ 878357 h 972622"/>
                <a:gd name="connsiteX6" fmla="*/ 445456 w 629289"/>
                <a:gd name="connsiteY6" fmla="*/ 103083 h 972622"/>
                <a:gd name="connsiteX0" fmla="*/ 361439 w 682433"/>
                <a:gd name="connsiteY0" fmla="*/ 53325 h 960280"/>
                <a:gd name="connsiteX1" fmla="*/ 183639 w 682433"/>
                <a:gd name="connsiteY1" fmla="*/ 8045 h 960280"/>
                <a:gd name="connsiteX2" fmla="*/ 97597 w 682433"/>
                <a:gd name="connsiteY2" fmla="*/ 224016 h 960280"/>
                <a:gd name="connsiteX3" fmla="*/ 53147 w 682433"/>
                <a:gd name="connsiteY3" fmla="*/ 541445 h 960280"/>
                <a:gd name="connsiteX4" fmla="*/ 7745 w 682433"/>
                <a:gd name="connsiteY4" fmla="*/ 869927 h 960280"/>
                <a:gd name="connsiteX5" fmla="*/ 682433 w 682433"/>
                <a:gd name="connsiteY5" fmla="*/ 878357 h 960280"/>
                <a:gd name="connsiteX6" fmla="*/ 498600 w 682433"/>
                <a:gd name="connsiteY6" fmla="*/ 103083 h 960280"/>
                <a:gd name="connsiteX0" fmla="*/ 361439 w 682534"/>
                <a:gd name="connsiteY0" fmla="*/ 53325 h 931281"/>
                <a:gd name="connsiteX1" fmla="*/ 183639 w 682534"/>
                <a:gd name="connsiteY1" fmla="*/ 8045 h 931281"/>
                <a:gd name="connsiteX2" fmla="*/ 97597 w 682534"/>
                <a:gd name="connsiteY2" fmla="*/ 224016 h 931281"/>
                <a:gd name="connsiteX3" fmla="*/ 53147 w 682534"/>
                <a:gd name="connsiteY3" fmla="*/ 541445 h 931281"/>
                <a:gd name="connsiteX4" fmla="*/ 7745 w 682534"/>
                <a:gd name="connsiteY4" fmla="*/ 869927 h 931281"/>
                <a:gd name="connsiteX5" fmla="*/ 682433 w 682534"/>
                <a:gd name="connsiteY5" fmla="*/ 878357 h 931281"/>
                <a:gd name="connsiteX6" fmla="*/ 498600 w 682534"/>
                <a:gd name="connsiteY6" fmla="*/ 103083 h 93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2534" h="931281">
                  <a:moveTo>
                    <a:pt x="361439" y="53325"/>
                  </a:moveTo>
                  <a:cubicBezTo>
                    <a:pt x="301643" y="34276"/>
                    <a:pt x="227613" y="-20404"/>
                    <a:pt x="183639" y="8045"/>
                  </a:cubicBezTo>
                  <a:cubicBezTo>
                    <a:pt x="139665" y="36494"/>
                    <a:pt x="119346" y="135116"/>
                    <a:pt x="97597" y="224016"/>
                  </a:cubicBezTo>
                  <a:cubicBezTo>
                    <a:pt x="75848" y="312916"/>
                    <a:pt x="68122" y="433793"/>
                    <a:pt x="53147" y="541445"/>
                  </a:cubicBezTo>
                  <a:cubicBezTo>
                    <a:pt x="38172" y="649097"/>
                    <a:pt x="-20936" y="813775"/>
                    <a:pt x="7745" y="869927"/>
                  </a:cubicBezTo>
                  <a:cubicBezTo>
                    <a:pt x="36426" y="926079"/>
                    <a:pt x="691905" y="970130"/>
                    <a:pt x="682433" y="878357"/>
                  </a:cubicBezTo>
                  <a:cubicBezTo>
                    <a:pt x="674231" y="758936"/>
                    <a:pt x="647296" y="438046"/>
                    <a:pt x="498600" y="103083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6" name="자유형 95"/>
            <p:cNvSpPr/>
            <p:nvPr/>
          </p:nvSpPr>
          <p:spPr>
            <a:xfrm rot="2376089" flipH="1">
              <a:off x="9573376" y="4194762"/>
              <a:ext cx="117868" cy="101798"/>
            </a:xfrm>
            <a:custGeom>
              <a:avLst/>
              <a:gdLst>
                <a:gd name="connsiteX0" fmla="*/ 0 w 199146"/>
                <a:gd name="connsiteY0" fmla="*/ 0 h 167640"/>
                <a:gd name="connsiteX1" fmla="*/ 193040 w 199146"/>
                <a:gd name="connsiteY1" fmla="*/ 40640 h 167640"/>
                <a:gd name="connsiteX2" fmla="*/ 132080 w 199146"/>
                <a:gd name="connsiteY2" fmla="*/ 167640 h 1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9146" h="167640">
                  <a:moveTo>
                    <a:pt x="0" y="0"/>
                  </a:moveTo>
                  <a:cubicBezTo>
                    <a:pt x="85513" y="6350"/>
                    <a:pt x="171027" y="12700"/>
                    <a:pt x="193040" y="40640"/>
                  </a:cubicBezTo>
                  <a:cubicBezTo>
                    <a:pt x="215053" y="68580"/>
                    <a:pt x="173566" y="118110"/>
                    <a:pt x="132080" y="167640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7" name="자유형 96"/>
            <p:cNvSpPr/>
            <p:nvPr/>
          </p:nvSpPr>
          <p:spPr>
            <a:xfrm rot="6836819" flipH="1">
              <a:off x="9743302" y="3768531"/>
              <a:ext cx="709603" cy="1170949"/>
            </a:xfrm>
            <a:custGeom>
              <a:avLst/>
              <a:gdLst>
                <a:gd name="connsiteX0" fmla="*/ 240083 w 325808"/>
                <a:gd name="connsiteY0" fmla="*/ 0 h 533578"/>
                <a:gd name="connsiteX1" fmla="*/ 135308 w 325808"/>
                <a:gd name="connsiteY1" fmla="*/ 90488 h 533578"/>
                <a:gd name="connsiteX2" fmla="*/ 6720 w 325808"/>
                <a:gd name="connsiteY2" fmla="*/ 376238 h 533578"/>
                <a:gd name="connsiteX3" fmla="*/ 40058 w 325808"/>
                <a:gd name="connsiteY3" fmla="*/ 533400 h 533578"/>
                <a:gd name="connsiteX4" fmla="*/ 225795 w 325808"/>
                <a:gd name="connsiteY4" fmla="*/ 400050 h 533578"/>
                <a:gd name="connsiteX5" fmla="*/ 325808 w 325808"/>
                <a:gd name="connsiteY5" fmla="*/ 85725 h 533578"/>
                <a:gd name="connsiteX0" fmla="*/ 238907 w 324632"/>
                <a:gd name="connsiteY0" fmla="*/ 0 h 595412"/>
                <a:gd name="connsiteX1" fmla="*/ 134132 w 324632"/>
                <a:gd name="connsiteY1" fmla="*/ 90488 h 595412"/>
                <a:gd name="connsiteX2" fmla="*/ 5544 w 324632"/>
                <a:gd name="connsiteY2" fmla="*/ 376238 h 595412"/>
                <a:gd name="connsiteX3" fmla="*/ 43644 w 324632"/>
                <a:gd name="connsiteY3" fmla="*/ 595312 h 595412"/>
                <a:gd name="connsiteX4" fmla="*/ 224619 w 324632"/>
                <a:gd name="connsiteY4" fmla="*/ 400050 h 595412"/>
                <a:gd name="connsiteX5" fmla="*/ 324632 w 324632"/>
                <a:gd name="connsiteY5" fmla="*/ 85725 h 595412"/>
                <a:gd name="connsiteX0" fmla="*/ 237784 w 323509"/>
                <a:gd name="connsiteY0" fmla="*/ 0 h 595430"/>
                <a:gd name="connsiteX1" fmla="*/ 133009 w 323509"/>
                <a:gd name="connsiteY1" fmla="*/ 90488 h 595430"/>
                <a:gd name="connsiteX2" fmla="*/ 4421 w 323509"/>
                <a:gd name="connsiteY2" fmla="*/ 376238 h 595430"/>
                <a:gd name="connsiteX3" fmla="*/ 42521 w 323509"/>
                <a:gd name="connsiteY3" fmla="*/ 595312 h 595430"/>
                <a:gd name="connsiteX4" fmla="*/ 166346 w 323509"/>
                <a:gd name="connsiteY4" fmla="*/ 347662 h 595430"/>
                <a:gd name="connsiteX5" fmla="*/ 323509 w 323509"/>
                <a:gd name="connsiteY5" fmla="*/ 85725 h 595430"/>
                <a:gd name="connsiteX0" fmla="*/ 253311 w 339036"/>
                <a:gd name="connsiteY0" fmla="*/ 0 h 598621"/>
                <a:gd name="connsiteX1" fmla="*/ 148536 w 339036"/>
                <a:gd name="connsiteY1" fmla="*/ 90488 h 598621"/>
                <a:gd name="connsiteX2" fmla="*/ 19948 w 339036"/>
                <a:gd name="connsiteY2" fmla="*/ 376238 h 598621"/>
                <a:gd name="connsiteX3" fmla="*/ 58048 w 339036"/>
                <a:gd name="connsiteY3" fmla="*/ 595312 h 598621"/>
                <a:gd name="connsiteX4" fmla="*/ 181873 w 339036"/>
                <a:gd name="connsiteY4" fmla="*/ 347662 h 598621"/>
                <a:gd name="connsiteX5" fmla="*/ 339036 w 339036"/>
                <a:gd name="connsiteY5" fmla="*/ 85725 h 598621"/>
                <a:gd name="connsiteX0" fmla="*/ 235074 w 339036"/>
                <a:gd name="connsiteY0" fmla="*/ 0 h 616605"/>
                <a:gd name="connsiteX1" fmla="*/ 148536 w 339036"/>
                <a:gd name="connsiteY1" fmla="*/ 108472 h 616605"/>
                <a:gd name="connsiteX2" fmla="*/ 19948 w 339036"/>
                <a:gd name="connsiteY2" fmla="*/ 394222 h 616605"/>
                <a:gd name="connsiteX3" fmla="*/ 58048 w 339036"/>
                <a:gd name="connsiteY3" fmla="*/ 613296 h 616605"/>
                <a:gd name="connsiteX4" fmla="*/ 181873 w 339036"/>
                <a:gd name="connsiteY4" fmla="*/ 365646 h 616605"/>
                <a:gd name="connsiteX5" fmla="*/ 339036 w 339036"/>
                <a:gd name="connsiteY5" fmla="*/ 103709 h 616605"/>
                <a:gd name="connsiteX0" fmla="*/ 235074 w 339036"/>
                <a:gd name="connsiteY0" fmla="*/ 0 h 616605"/>
                <a:gd name="connsiteX1" fmla="*/ 148536 w 339036"/>
                <a:gd name="connsiteY1" fmla="*/ 108472 h 616605"/>
                <a:gd name="connsiteX2" fmla="*/ 19948 w 339036"/>
                <a:gd name="connsiteY2" fmla="*/ 394222 h 616605"/>
                <a:gd name="connsiteX3" fmla="*/ 58048 w 339036"/>
                <a:gd name="connsiteY3" fmla="*/ 613296 h 616605"/>
                <a:gd name="connsiteX4" fmla="*/ 181873 w 339036"/>
                <a:gd name="connsiteY4" fmla="*/ 365646 h 616605"/>
                <a:gd name="connsiteX5" fmla="*/ 339036 w 339036"/>
                <a:gd name="connsiteY5" fmla="*/ 103709 h 616605"/>
                <a:gd name="connsiteX0" fmla="*/ 220428 w 324390"/>
                <a:gd name="connsiteY0" fmla="*/ 0 h 614664"/>
                <a:gd name="connsiteX1" fmla="*/ 133890 w 324390"/>
                <a:gd name="connsiteY1" fmla="*/ 108472 h 614664"/>
                <a:gd name="connsiteX2" fmla="*/ 5302 w 324390"/>
                <a:gd name="connsiteY2" fmla="*/ 394222 h 614664"/>
                <a:gd name="connsiteX3" fmla="*/ 43402 w 324390"/>
                <a:gd name="connsiteY3" fmla="*/ 613296 h 614664"/>
                <a:gd name="connsiteX4" fmla="*/ 213649 w 324390"/>
                <a:gd name="connsiteY4" fmla="*/ 289952 h 614664"/>
                <a:gd name="connsiteX5" fmla="*/ 324390 w 324390"/>
                <a:gd name="connsiteY5" fmla="*/ 103709 h 614664"/>
                <a:gd name="connsiteX0" fmla="*/ 220428 w 324936"/>
                <a:gd name="connsiteY0" fmla="*/ 0 h 614664"/>
                <a:gd name="connsiteX1" fmla="*/ 133890 w 324936"/>
                <a:gd name="connsiteY1" fmla="*/ 108472 h 614664"/>
                <a:gd name="connsiteX2" fmla="*/ 5302 w 324936"/>
                <a:gd name="connsiteY2" fmla="*/ 394222 h 614664"/>
                <a:gd name="connsiteX3" fmla="*/ 43402 w 324936"/>
                <a:gd name="connsiteY3" fmla="*/ 613296 h 614664"/>
                <a:gd name="connsiteX4" fmla="*/ 213649 w 324936"/>
                <a:gd name="connsiteY4" fmla="*/ 289952 h 614664"/>
                <a:gd name="connsiteX5" fmla="*/ 324936 w 324936"/>
                <a:gd name="connsiteY5" fmla="*/ 82111 h 614664"/>
                <a:gd name="connsiteX0" fmla="*/ 220428 w 324936"/>
                <a:gd name="connsiteY0" fmla="*/ 0 h 614664"/>
                <a:gd name="connsiteX1" fmla="*/ 133890 w 324936"/>
                <a:gd name="connsiteY1" fmla="*/ 108472 h 614664"/>
                <a:gd name="connsiteX2" fmla="*/ 5302 w 324936"/>
                <a:gd name="connsiteY2" fmla="*/ 394222 h 614664"/>
                <a:gd name="connsiteX3" fmla="*/ 43402 w 324936"/>
                <a:gd name="connsiteY3" fmla="*/ 613296 h 614664"/>
                <a:gd name="connsiteX4" fmla="*/ 213649 w 324936"/>
                <a:gd name="connsiteY4" fmla="*/ 289952 h 614664"/>
                <a:gd name="connsiteX5" fmla="*/ 324936 w 324936"/>
                <a:gd name="connsiteY5" fmla="*/ 82111 h 614664"/>
                <a:gd name="connsiteX0" fmla="*/ 254785 w 359293"/>
                <a:gd name="connsiteY0" fmla="*/ 0 h 620376"/>
                <a:gd name="connsiteX1" fmla="*/ 168247 w 359293"/>
                <a:gd name="connsiteY1" fmla="*/ 108472 h 620376"/>
                <a:gd name="connsiteX2" fmla="*/ 2784 w 359293"/>
                <a:gd name="connsiteY2" fmla="*/ 480438 h 620376"/>
                <a:gd name="connsiteX3" fmla="*/ 77759 w 359293"/>
                <a:gd name="connsiteY3" fmla="*/ 613296 h 620376"/>
                <a:gd name="connsiteX4" fmla="*/ 248006 w 359293"/>
                <a:gd name="connsiteY4" fmla="*/ 289952 h 620376"/>
                <a:gd name="connsiteX5" fmla="*/ 359293 w 359293"/>
                <a:gd name="connsiteY5" fmla="*/ 82111 h 620376"/>
                <a:gd name="connsiteX0" fmla="*/ 253123 w 357631"/>
                <a:gd name="connsiteY0" fmla="*/ 0 h 619472"/>
                <a:gd name="connsiteX1" fmla="*/ 127878 w 357631"/>
                <a:gd name="connsiteY1" fmla="*/ 211698 h 619472"/>
                <a:gd name="connsiteX2" fmla="*/ 1122 w 357631"/>
                <a:gd name="connsiteY2" fmla="*/ 480438 h 619472"/>
                <a:gd name="connsiteX3" fmla="*/ 76097 w 357631"/>
                <a:gd name="connsiteY3" fmla="*/ 613296 h 619472"/>
                <a:gd name="connsiteX4" fmla="*/ 246344 w 357631"/>
                <a:gd name="connsiteY4" fmla="*/ 289952 h 619472"/>
                <a:gd name="connsiteX5" fmla="*/ 357631 w 357631"/>
                <a:gd name="connsiteY5" fmla="*/ 82111 h 619472"/>
                <a:gd name="connsiteX0" fmla="*/ 241460 w 345968"/>
                <a:gd name="connsiteY0" fmla="*/ 0 h 620905"/>
                <a:gd name="connsiteX1" fmla="*/ 116215 w 345968"/>
                <a:gd name="connsiteY1" fmla="*/ 211698 h 620905"/>
                <a:gd name="connsiteX2" fmla="*/ 1392 w 345968"/>
                <a:gd name="connsiteY2" fmla="*/ 493590 h 620905"/>
                <a:gd name="connsiteX3" fmla="*/ 64434 w 345968"/>
                <a:gd name="connsiteY3" fmla="*/ 613296 h 620905"/>
                <a:gd name="connsiteX4" fmla="*/ 234681 w 345968"/>
                <a:gd name="connsiteY4" fmla="*/ 289952 h 620905"/>
                <a:gd name="connsiteX5" fmla="*/ 345968 w 345968"/>
                <a:gd name="connsiteY5" fmla="*/ 82111 h 620905"/>
                <a:gd name="connsiteX0" fmla="*/ 240989 w 345497"/>
                <a:gd name="connsiteY0" fmla="*/ 0 h 615650"/>
                <a:gd name="connsiteX1" fmla="*/ 115744 w 345497"/>
                <a:gd name="connsiteY1" fmla="*/ 211698 h 615650"/>
                <a:gd name="connsiteX2" fmla="*/ 921 w 345497"/>
                <a:gd name="connsiteY2" fmla="*/ 493590 h 615650"/>
                <a:gd name="connsiteX3" fmla="*/ 63963 w 345497"/>
                <a:gd name="connsiteY3" fmla="*/ 613296 h 615650"/>
                <a:gd name="connsiteX4" fmla="*/ 104326 w 345497"/>
                <a:gd name="connsiteY4" fmla="*/ 550275 h 615650"/>
                <a:gd name="connsiteX5" fmla="*/ 234210 w 345497"/>
                <a:gd name="connsiteY5" fmla="*/ 289952 h 615650"/>
                <a:gd name="connsiteX6" fmla="*/ 345497 w 345497"/>
                <a:gd name="connsiteY6" fmla="*/ 82111 h 615650"/>
                <a:gd name="connsiteX0" fmla="*/ 247955 w 352463"/>
                <a:gd name="connsiteY0" fmla="*/ 0 h 613353"/>
                <a:gd name="connsiteX1" fmla="*/ 122710 w 352463"/>
                <a:gd name="connsiteY1" fmla="*/ 211698 h 613353"/>
                <a:gd name="connsiteX2" fmla="*/ 7887 w 352463"/>
                <a:gd name="connsiteY2" fmla="*/ 493590 h 613353"/>
                <a:gd name="connsiteX3" fmla="*/ 16766 w 352463"/>
                <a:gd name="connsiteY3" fmla="*/ 560268 h 613353"/>
                <a:gd name="connsiteX4" fmla="*/ 70929 w 352463"/>
                <a:gd name="connsiteY4" fmla="*/ 613296 h 613353"/>
                <a:gd name="connsiteX5" fmla="*/ 111292 w 352463"/>
                <a:gd name="connsiteY5" fmla="*/ 550275 h 613353"/>
                <a:gd name="connsiteX6" fmla="*/ 241176 w 352463"/>
                <a:gd name="connsiteY6" fmla="*/ 289952 h 613353"/>
                <a:gd name="connsiteX7" fmla="*/ 352463 w 352463"/>
                <a:gd name="connsiteY7" fmla="*/ 82111 h 613353"/>
                <a:gd name="connsiteX0" fmla="*/ 283995 w 388503"/>
                <a:gd name="connsiteY0" fmla="*/ 0 h 613392"/>
                <a:gd name="connsiteX1" fmla="*/ 158750 w 388503"/>
                <a:gd name="connsiteY1" fmla="*/ 211698 h 613392"/>
                <a:gd name="connsiteX2" fmla="*/ 43927 w 388503"/>
                <a:gd name="connsiteY2" fmla="*/ 493590 h 613392"/>
                <a:gd name="connsiteX3" fmla="*/ 2391 w 388503"/>
                <a:gd name="connsiteY3" fmla="*/ 562849 h 613392"/>
                <a:gd name="connsiteX4" fmla="*/ 106969 w 388503"/>
                <a:gd name="connsiteY4" fmla="*/ 613296 h 613392"/>
                <a:gd name="connsiteX5" fmla="*/ 147332 w 388503"/>
                <a:gd name="connsiteY5" fmla="*/ 550275 h 613392"/>
                <a:gd name="connsiteX6" fmla="*/ 277216 w 388503"/>
                <a:gd name="connsiteY6" fmla="*/ 289952 h 613392"/>
                <a:gd name="connsiteX7" fmla="*/ 388503 w 388503"/>
                <a:gd name="connsiteY7" fmla="*/ 82111 h 613392"/>
                <a:gd name="connsiteX0" fmla="*/ 283282 w 387790"/>
                <a:gd name="connsiteY0" fmla="*/ 0 h 613392"/>
                <a:gd name="connsiteX1" fmla="*/ 158037 w 387790"/>
                <a:gd name="connsiteY1" fmla="*/ 211698 h 613392"/>
                <a:gd name="connsiteX2" fmla="*/ 58500 w 387790"/>
                <a:gd name="connsiteY2" fmla="*/ 448066 h 613392"/>
                <a:gd name="connsiteX3" fmla="*/ 1678 w 387790"/>
                <a:gd name="connsiteY3" fmla="*/ 562849 h 613392"/>
                <a:gd name="connsiteX4" fmla="*/ 106256 w 387790"/>
                <a:gd name="connsiteY4" fmla="*/ 613296 h 613392"/>
                <a:gd name="connsiteX5" fmla="*/ 146619 w 387790"/>
                <a:gd name="connsiteY5" fmla="*/ 550275 h 613392"/>
                <a:gd name="connsiteX6" fmla="*/ 276503 w 387790"/>
                <a:gd name="connsiteY6" fmla="*/ 289952 h 613392"/>
                <a:gd name="connsiteX7" fmla="*/ 387790 w 387790"/>
                <a:gd name="connsiteY7" fmla="*/ 82111 h 613392"/>
                <a:gd name="connsiteX0" fmla="*/ 265837 w 370345"/>
                <a:gd name="connsiteY0" fmla="*/ 0 h 614750"/>
                <a:gd name="connsiteX1" fmla="*/ 140592 w 370345"/>
                <a:gd name="connsiteY1" fmla="*/ 211698 h 614750"/>
                <a:gd name="connsiteX2" fmla="*/ 41055 w 370345"/>
                <a:gd name="connsiteY2" fmla="*/ 448066 h 614750"/>
                <a:gd name="connsiteX3" fmla="*/ 2393 w 370345"/>
                <a:gd name="connsiteY3" fmla="*/ 509921 h 614750"/>
                <a:gd name="connsiteX4" fmla="*/ 88811 w 370345"/>
                <a:gd name="connsiteY4" fmla="*/ 613296 h 614750"/>
                <a:gd name="connsiteX5" fmla="*/ 129174 w 370345"/>
                <a:gd name="connsiteY5" fmla="*/ 550275 h 614750"/>
                <a:gd name="connsiteX6" fmla="*/ 259058 w 370345"/>
                <a:gd name="connsiteY6" fmla="*/ 289952 h 614750"/>
                <a:gd name="connsiteX7" fmla="*/ 370345 w 370345"/>
                <a:gd name="connsiteY7" fmla="*/ 82111 h 614750"/>
                <a:gd name="connsiteX0" fmla="*/ 265837 w 370345"/>
                <a:gd name="connsiteY0" fmla="*/ 0 h 614750"/>
                <a:gd name="connsiteX1" fmla="*/ 140592 w 370345"/>
                <a:gd name="connsiteY1" fmla="*/ 211698 h 614750"/>
                <a:gd name="connsiteX2" fmla="*/ 41055 w 370345"/>
                <a:gd name="connsiteY2" fmla="*/ 448066 h 614750"/>
                <a:gd name="connsiteX3" fmla="*/ 2393 w 370345"/>
                <a:gd name="connsiteY3" fmla="*/ 509921 h 614750"/>
                <a:gd name="connsiteX4" fmla="*/ 88811 w 370345"/>
                <a:gd name="connsiteY4" fmla="*/ 613296 h 614750"/>
                <a:gd name="connsiteX5" fmla="*/ 129174 w 370345"/>
                <a:gd name="connsiteY5" fmla="*/ 550275 h 614750"/>
                <a:gd name="connsiteX6" fmla="*/ 259058 w 370345"/>
                <a:gd name="connsiteY6" fmla="*/ 289952 h 614750"/>
                <a:gd name="connsiteX7" fmla="*/ 370345 w 370345"/>
                <a:gd name="connsiteY7" fmla="*/ 82111 h 614750"/>
                <a:gd name="connsiteX0" fmla="*/ 265704 w 370212"/>
                <a:gd name="connsiteY0" fmla="*/ 0 h 614750"/>
                <a:gd name="connsiteX1" fmla="*/ 140459 w 370212"/>
                <a:gd name="connsiteY1" fmla="*/ 211698 h 614750"/>
                <a:gd name="connsiteX2" fmla="*/ 40922 w 370212"/>
                <a:gd name="connsiteY2" fmla="*/ 448066 h 614750"/>
                <a:gd name="connsiteX3" fmla="*/ 2260 w 370212"/>
                <a:gd name="connsiteY3" fmla="*/ 509921 h 614750"/>
                <a:gd name="connsiteX4" fmla="*/ 88678 w 370212"/>
                <a:gd name="connsiteY4" fmla="*/ 613296 h 614750"/>
                <a:gd name="connsiteX5" fmla="*/ 129041 w 370212"/>
                <a:gd name="connsiteY5" fmla="*/ 550275 h 614750"/>
                <a:gd name="connsiteX6" fmla="*/ 258925 w 370212"/>
                <a:gd name="connsiteY6" fmla="*/ 289952 h 614750"/>
                <a:gd name="connsiteX7" fmla="*/ 370212 w 370212"/>
                <a:gd name="connsiteY7" fmla="*/ 82111 h 614750"/>
                <a:gd name="connsiteX0" fmla="*/ 272423 w 376931"/>
                <a:gd name="connsiteY0" fmla="*/ 0 h 613945"/>
                <a:gd name="connsiteX1" fmla="*/ 147178 w 376931"/>
                <a:gd name="connsiteY1" fmla="*/ 211698 h 613945"/>
                <a:gd name="connsiteX2" fmla="*/ 47641 w 376931"/>
                <a:gd name="connsiteY2" fmla="*/ 448066 h 613945"/>
                <a:gd name="connsiteX3" fmla="*/ 2130 w 376931"/>
                <a:gd name="connsiteY3" fmla="*/ 526687 h 613945"/>
                <a:gd name="connsiteX4" fmla="*/ 95397 w 376931"/>
                <a:gd name="connsiteY4" fmla="*/ 613296 h 613945"/>
                <a:gd name="connsiteX5" fmla="*/ 135760 w 376931"/>
                <a:gd name="connsiteY5" fmla="*/ 550275 h 613945"/>
                <a:gd name="connsiteX6" fmla="*/ 265644 w 376931"/>
                <a:gd name="connsiteY6" fmla="*/ 289952 h 613945"/>
                <a:gd name="connsiteX7" fmla="*/ 376931 w 376931"/>
                <a:gd name="connsiteY7" fmla="*/ 82111 h 613945"/>
                <a:gd name="connsiteX0" fmla="*/ 276214 w 380722"/>
                <a:gd name="connsiteY0" fmla="*/ 0 h 614595"/>
                <a:gd name="connsiteX1" fmla="*/ 150969 w 380722"/>
                <a:gd name="connsiteY1" fmla="*/ 211698 h 614595"/>
                <a:gd name="connsiteX2" fmla="*/ 51432 w 380722"/>
                <a:gd name="connsiteY2" fmla="*/ 448066 h 614595"/>
                <a:gd name="connsiteX3" fmla="*/ 2063 w 380722"/>
                <a:gd name="connsiteY3" fmla="*/ 512922 h 614595"/>
                <a:gd name="connsiteX4" fmla="*/ 99188 w 380722"/>
                <a:gd name="connsiteY4" fmla="*/ 613296 h 614595"/>
                <a:gd name="connsiteX5" fmla="*/ 139551 w 380722"/>
                <a:gd name="connsiteY5" fmla="*/ 550275 h 614595"/>
                <a:gd name="connsiteX6" fmla="*/ 269435 w 380722"/>
                <a:gd name="connsiteY6" fmla="*/ 289952 h 614595"/>
                <a:gd name="connsiteX7" fmla="*/ 380722 w 380722"/>
                <a:gd name="connsiteY7" fmla="*/ 82111 h 614595"/>
                <a:gd name="connsiteX0" fmla="*/ 274157 w 378665"/>
                <a:gd name="connsiteY0" fmla="*/ 0 h 614595"/>
                <a:gd name="connsiteX1" fmla="*/ 148912 w 378665"/>
                <a:gd name="connsiteY1" fmla="*/ 211698 h 614595"/>
                <a:gd name="connsiteX2" fmla="*/ 49375 w 378665"/>
                <a:gd name="connsiteY2" fmla="*/ 448066 h 614595"/>
                <a:gd name="connsiteX3" fmla="*/ 6 w 378665"/>
                <a:gd name="connsiteY3" fmla="*/ 512922 h 614595"/>
                <a:gd name="connsiteX4" fmla="*/ 97131 w 378665"/>
                <a:gd name="connsiteY4" fmla="*/ 613296 h 614595"/>
                <a:gd name="connsiteX5" fmla="*/ 137494 w 378665"/>
                <a:gd name="connsiteY5" fmla="*/ 550275 h 614595"/>
                <a:gd name="connsiteX6" fmla="*/ 267378 w 378665"/>
                <a:gd name="connsiteY6" fmla="*/ 289952 h 614595"/>
                <a:gd name="connsiteX7" fmla="*/ 378665 w 378665"/>
                <a:gd name="connsiteY7" fmla="*/ 82111 h 614595"/>
                <a:gd name="connsiteX0" fmla="*/ 269871 w 374379"/>
                <a:gd name="connsiteY0" fmla="*/ 0 h 613880"/>
                <a:gd name="connsiteX1" fmla="*/ 144626 w 374379"/>
                <a:gd name="connsiteY1" fmla="*/ 211698 h 613880"/>
                <a:gd name="connsiteX2" fmla="*/ 45089 w 374379"/>
                <a:gd name="connsiteY2" fmla="*/ 448066 h 613880"/>
                <a:gd name="connsiteX3" fmla="*/ 6 w 374379"/>
                <a:gd name="connsiteY3" fmla="*/ 528217 h 613880"/>
                <a:gd name="connsiteX4" fmla="*/ 92845 w 374379"/>
                <a:gd name="connsiteY4" fmla="*/ 613296 h 613880"/>
                <a:gd name="connsiteX5" fmla="*/ 133208 w 374379"/>
                <a:gd name="connsiteY5" fmla="*/ 550275 h 613880"/>
                <a:gd name="connsiteX6" fmla="*/ 263092 w 374379"/>
                <a:gd name="connsiteY6" fmla="*/ 289952 h 613880"/>
                <a:gd name="connsiteX7" fmla="*/ 374379 w 374379"/>
                <a:gd name="connsiteY7" fmla="*/ 82111 h 613880"/>
                <a:gd name="connsiteX0" fmla="*/ 269871 w 374379"/>
                <a:gd name="connsiteY0" fmla="*/ 0 h 614366"/>
                <a:gd name="connsiteX1" fmla="*/ 144626 w 374379"/>
                <a:gd name="connsiteY1" fmla="*/ 211698 h 614366"/>
                <a:gd name="connsiteX2" fmla="*/ 45089 w 374379"/>
                <a:gd name="connsiteY2" fmla="*/ 448066 h 614366"/>
                <a:gd name="connsiteX3" fmla="*/ 6 w 374379"/>
                <a:gd name="connsiteY3" fmla="*/ 528217 h 614366"/>
                <a:gd name="connsiteX4" fmla="*/ 92845 w 374379"/>
                <a:gd name="connsiteY4" fmla="*/ 613296 h 614366"/>
                <a:gd name="connsiteX5" fmla="*/ 123485 w 374379"/>
                <a:gd name="connsiteY5" fmla="*/ 574445 h 614366"/>
                <a:gd name="connsiteX6" fmla="*/ 133208 w 374379"/>
                <a:gd name="connsiteY6" fmla="*/ 550275 h 614366"/>
                <a:gd name="connsiteX7" fmla="*/ 263092 w 374379"/>
                <a:gd name="connsiteY7" fmla="*/ 289952 h 614366"/>
                <a:gd name="connsiteX8" fmla="*/ 374379 w 374379"/>
                <a:gd name="connsiteY8" fmla="*/ 82111 h 614366"/>
                <a:gd name="connsiteX0" fmla="*/ 269871 w 374379"/>
                <a:gd name="connsiteY0" fmla="*/ 0 h 615443"/>
                <a:gd name="connsiteX1" fmla="*/ 144626 w 374379"/>
                <a:gd name="connsiteY1" fmla="*/ 211698 h 615443"/>
                <a:gd name="connsiteX2" fmla="*/ 45089 w 374379"/>
                <a:gd name="connsiteY2" fmla="*/ 448066 h 615443"/>
                <a:gd name="connsiteX3" fmla="*/ 6 w 374379"/>
                <a:gd name="connsiteY3" fmla="*/ 528217 h 615443"/>
                <a:gd name="connsiteX4" fmla="*/ 92845 w 374379"/>
                <a:gd name="connsiteY4" fmla="*/ 613296 h 615443"/>
                <a:gd name="connsiteX5" fmla="*/ 156588 w 374379"/>
                <a:gd name="connsiteY5" fmla="*/ 586613 h 615443"/>
                <a:gd name="connsiteX6" fmla="*/ 133208 w 374379"/>
                <a:gd name="connsiteY6" fmla="*/ 550275 h 615443"/>
                <a:gd name="connsiteX7" fmla="*/ 263092 w 374379"/>
                <a:gd name="connsiteY7" fmla="*/ 289952 h 615443"/>
                <a:gd name="connsiteX8" fmla="*/ 374379 w 374379"/>
                <a:gd name="connsiteY8" fmla="*/ 82111 h 615443"/>
                <a:gd name="connsiteX0" fmla="*/ 269871 w 374379"/>
                <a:gd name="connsiteY0" fmla="*/ 0 h 615443"/>
                <a:gd name="connsiteX1" fmla="*/ 144626 w 374379"/>
                <a:gd name="connsiteY1" fmla="*/ 211698 h 615443"/>
                <a:gd name="connsiteX2" fmla="*/ 45089 w 374379"/>
                <a:gd name="connsiteY2" fmla="*/ 448066 h 615443"/>
                <a:gd name="connsiteX3" fmla="*/ 6 w 374379"/>
                <a:gd name="connsiteY3" fmla="*/ 528217 h 615443"/>
                <a:gd name="connsiteX4" fmla="*/ 92845 w 374379"/>
                <a:gd name="connsiteY4" fmla="*/ 613296 h 615443"/>
                <a:gd name="connsiteX5" fmla="*/ 156588 w 374379"/>
                <a:gd name="connsiteY5" fmla="*/ 586613 h 615443"/>
                <a:gd name="connsiteX6" fmla="*/ 152167 w 374379"/>
                <a:gd name="connsiteY6" fmla="*/ 511970 h 615443"/>
                <a:gd name="connsiteX7" fmla="*/ 263092 w 374379"/>
                <a:gd name="connsiteY7" fmla="*/ 289952 h 615443"/>
                <a:gd name="connsiteX8" fmla="*/ 374379 w 374379"/>
                <a:gd name="connsiteY8" fmla="*/ 82111 h 615443"/>
                <a:gd name="connsiteX0" fmla="*/ 269871 w 374379"/>
                <a:gd name="connsiteY0" fmla="*/ 0 h 614016"/>
                <a:gd name="connsiteX1" fmla="*/ 144626 w 374379"/>
                <a:gd name="connsiteY1" fmla="*/ 211698 h 614016"/>
                <a:gd name="connsiteX2" fmla="*/ 45089 w 374379"/>
                <a:gd name="connsiteY2" fmla="*/ 448066 h 614016"/>
                <a:gd name="connsiteX3" fmla="*/ 6 w 374379"/>
                <a:gd name="connsiteY3" fmla="*/ 528217 h 614016"/>
                <a:gd name="connsiteX4" fmla="*/ 92845 w 374379"/>
                <a:gd name="connsiteY4" fmla="*/ 613296 h 614016"/>
                <a:gd name="connsiteX5" fmla="*/ 169556 w 374379"/>
                <a:gd name="connsiteY5" fmla="*/ 568133 h 614016"/>
                <a:gd name="connsiteX6" fmla="*/ 152167 w 374379"/>
                <a:gd name="connsiteY6" fmla="*/ 511970 h 614016"/>
                <a:gd name="connsiteX7" fmla="*/ 263092 w 374379"/>
                <a:gd name="connsiteY7" fmla="*/ 289952 h 614016"/>
                <a:gd name="connsiteX8" fmla="*/ 374379 w 374379"/>
                <a:gd name="connsiteY8" fmla="*/ 82111 h 614016"/>
                <a:gd name="connsiteX0" fmla="*/ 269871 w 374379"/>
                <a:gd name="connsiteY0" fmla="*/ 0 h 614122"/>
                <a:gd name="connsiteX1" fmla="*/ 144626 w 374379"/>
                <a:gd name="connsiteY1" fmla="*/ 211698 h 614122"/>
                <a:gd name="connsiteX2" fmla="*/ 45089 w 374379"/>
                <a:gd name="connsiteY2" fmla="*/ 448066 h 614122"/>
                <a:gd name="connsiteX3" fmla="*/ 6 w 374379"/>
                <a:gd name="connsiteY3" fmla="*/ 528217 h 614122"/>
                <a:gd name="connsiteX4" fmla="*/ 92845 w 374379"/>
                <a:gd name="connsiteY4" fmla="*/ 613296 h 614122"/>
                <a:gd name="connsiteX5" fmla="*/ 169556 w 374379"/>
                <a:gd name="connsiteY5" fmla="*/ 568133 h 614122"/>
                <a:gd name="connsiteX6" fmla="*/ 152167 w 374379"/>
                <a:gd name="connsiteY6" fmla="*/ 511970 h 614122"/>
                <a:gd name="connsiteX7" fmla="*/ 263092 w 374379"/>
                <a:gd name="connsiteY7" fmla="*/ 289952 h 614122"/>
                <a:gd name="connsiteX8" fmla="*/ 374379 w 374379"/>
                <a:gd name="connsiteY8" fmla="*/ 82111 h 614122"/>
                <a:gd name="connsiteX0" fmla="*/ 270204 w 374712"/>
                <a:gd name="connsiteY0" fmla="*/ 0 h 614122"/>
                <a:gd name="connsiteX1" fmla="*/ 144959 w 374712"/>
                <a:gd name="connsiteY1" fmla="*/ 211698 h 614122"/>
                <a:gd name="connsiteX2" fmla="*/ 64994 w 374712"/>
                <a:gd name="connsiteY2" fmla="*/ 417837 h 614122"/>
                <a:gd name="connsiteX3" fmla="*/ 339 w 374712"/>
                <a:gd name="connsiteY3" fmla="*/ 528217 h 614122"/>
                <a:gd name="connsiteX4" fmla="*/ 93178 w 374712"/>
                <a:gd name="connsiteY4" fmla="*/ 613296 h 614122"/>
                <a:gd name="connsiteX5" fmla="*/ 169889 w 374712"/>
                <a:gd name="connsiteY5" fmla="*/ 568133 h 614122"/>
                <a:gd name="connsiteX6" fmla="*/ 152500 w 374712"/>
                <a:gd name="connsiteY6" fmla="*/ 511970 h 614122"/>
                <a:gd name="connsiteX7" fmla="*/ 263425 w 374712"/>
                <a:gd name="connsiteY7" fmla="*/ 289952 h 614122"/>
                <a:gd name="connsiteX8" fmla="*/ 374712 w 374712"/>
                <a:gd name="connsiteY8" fmla="*/ 82111 h 614122"/>
                <a:gd name="connsiteX0" fmla="*/ 269986 w 374494"/>
                <a:gd name="connsiteY0" fmla="*/ 0 h 614122"/>
                <a:gd name="connsiteX1" fmla="*/ 144741 w 374494"/>
                <a:gd name="connsiteY1" fmla="*/ 211698 h 614122"/>
                <a:gd name="connsiteX2" fmla="*/ 74937 w 374494"/>
                <a:gd name="connsiteY2" fmla="*/ 436435 h 614122"/>
                <a:gd name="connsiteX3" fmla="*/ 121 w 374494"/>
                <a:gd name="connsiteY3" fmla="*/ 528217 h 614122"/>
                <a:gd name="connsiteX4" fmla="*/ 92960 w 374494"/>
                <a:gd name="connsiteY4" fmla="*/ 613296 h 614122"/>
                <a:gd name="connsiteX5" fmla="*/ 169671 w 374494"/>
                <a:gd name="connsiteY5" fmla="*/ 568133 h 614122"/>
                <a:gd name="connsiteX6" fmla="*/ 152282 w 374494"/>
                <a:gd name="connsiteY6" fmla="*/ 511970 h 614122"/>
                <a:gd name="connsiteX7" fmla="*/ 263207 w 374494"/>
                <a:gd name="connsiteY7" fmla="*/ 289952 h 614122"/>
                <a:gd name="connsiteX8" fmla="*/ 374494 w 374494"/>
                <a:gd name="connsiteY8" fmla="*/ 82111 h 614122"/>
                <a:gd name="connsiteX0" fmla="*/ 269964 w 374472"/>
                <a:gd name="connsiteY0" fmla="*/ 0 h 614122"/>
                <a:gd name="connsiteX1" fmla="*/ 144719 w 374472"/>
                <a:gd name="connsiteY1" fmla="*/ 211698 h 614122"/>
                <a:gd name="connsiteX2" fmla="*/ 74915 w 374472"/>
                <a:gd name="connsiteY2" fmla="*/ 436435 h 614122"/>
                <a:gd name="connsiteX3" fmla="*/ 99 w 374472"/>
                <a:gd name="connsiteY3" fmla="*/ 528217 h 614122"/>
                <a:gd name="connsiteX4" fmla="*/ 92938 w 374472"/>
                <a:gd name="connsiteY4" fmla="*/ 613296 h 614122"/>
                <a:gd name="connsiteX5" fmla="*/ 169649 w 374472"/>
                <a:gd name="connsiteY5" fmla="*/ 568133 h 614122"/>
                <a:gd name="connsiteX6" fmla="*/ 152260 w 374472"/>
                <a:gd name="connsiteY6" fmla="*/ 511970 h 614122"/>
                <a:gd name="connsiteX7" fmla="*/ 263185 w 374472"/>
                <a:gd name="connsiteY7" fmla="*/ 289952 h 614122"/>
                <a:gd name="connsiteX8" fmla="*/ 374472 w 374472"/>
                <a:gd name="connsiteY8" fmla="*/ 82111 h 614122"/>
                <a:gd name="connsiteX0" fmla="*/ 271327 w 375835"/>
                <a:gd name="connsiteY0" fmla="*/ 0 h 613888"/>
                <a:gd name="connsiteX1" fmla="*/ 146082 w 375835"/>
                <a:gd name="connsiteY1" fmla="*/ 211698 h 613888"/>
                <a:gd name="connsiteX2" fmla="*/ 76278 w 375835"/>
                <a:gd name="connsiteY2" fmla="*/ 436435 h 613888"/>
                <a:gd name="connsiteX3" fmla="*/ 118 w 375835"/>
                <a:gd name="connsiteY3" fmla="*/ 535192 h 613888"/>
                <a:gd name="connsiteX4" fmla="*/ 94301 w 375835"/>
                <a:gd name="connsiteY4" fmla="*/ 613296 h 613888"/>
                <a:gd name="connsiteX5" fmla="*/ 171012 w 375835"/>
                <a:gd name="connsiteY5" fmla="*/ 568133 h 613888"/>
                <a:gd name="connsiteX6" fmla="*/ 153623 w 375835"/>
                <a:gd name="connsiteY6" fmla="*/ 511970 h 613888"/>
                <a:gd name="connsiteX7" fmla="*/ 264548 w 375835"/>
                <a:gd name="connsiteY7" fmla="*/ 289952 h 613888"/>
                <a:gd name="connsiteX8" fmla="*/ 375835 w 375835"/>
                <a:gd name="connsiteY8" fmla="*/ 82111 h 613888"/>
                <a:gd name="connsiteX0" fmla="*/ 271399 w 375907"/>
                <a:gd name="connsiteY0" fmla="*/ 0 h 613888"/>
                <a:gd name="connsiteX1" fmla="*/ 146154 w 375907"/>
                <a:gd name="connsiteY1" fmla="*/ 211698 h 613888"/>
                <a:gd name="connsiteX2" fmla="*/ 76350 w 375907"/>
                <a:gd name="connsiteY2" fmla="*/ 436435 h 613888"/>
                <a:gd name="connsiteX3" fmla="*/ 190 w 375907"/>
                <a:gd name="connsiteY3" fmla="*/ 535192 h 613888"/>
                <a:gd name="connsiteX4" fmla="*/ 94373 w 375907"/>
                <a:gd name="connsiteY4" fmla="*/ 613296 h 613888"/>
                <a:gd name="connsiteX5" fmla="*/ 171084 w 375907"/>
                <a:gd name="connsiteY5" fmla="*/ 568133 h 613888"/>
                <a:gd name="connsiteX6" fmla="*/ 153695 w 375907"/>
                <a:gd name="connsiteY6" fmla="*/ 511970 h 613888"/>
                <a:gd name="connsiteX7" fmla="*/ 264620 w 375907"/>
                <a:gd name="connsiteY7" fmla="*/ 289952 h 613888"/>
                <a:gd name="connsiteX8" fmla="*/ 375907 w 375907"/>
                <a:gd name="connsiteY8" fmla="*/ 82111 h 613888"/>
                <a:gd name="connsiteX0" fmla="*/ 271157 w 375665"/>
                <a:gd name="connsiteY0" fmla="*/ 0 h 614054"/>
                <a:gd name="connsiteX1" fmla="*/ 145912 w 375665"/>
                <a:gd name="connsiteY1" fmla="*/ 211698 h 614054"/>
                <a:gd name="connsiteX2" fmla="*/ 76108 w 375665"/>
                <a:gd name="connsiteY2" fmla="*/ 436435 h 614054"/>
                <a:gd name="connsiteX3" fmla="*/ 192 w 375665"/>
                <a:gd name="connsiteY3" fmla="*/ 530175 h 614054"/>
                <a:gd name="connsiteX4" fmla="*/ 94131 w 375665"/>
                <a:gd name="connsiteY4" fmla="*/ 613296 h 614054"/>
                <a:gd name="connsiteX5" fmla="*/ 170842 w 375665"/>
                <a:gd name="connsiteY5" fmla="*/ 568133 h 614054"/>
                <a:gd name="connsiteX6" fmla="*/ 153453 w 375665"/>
                <a:gd name="connsiteY6" fmla="*/ 511970 h 614054"/>
                <a:gd name="connsiteX7" fmla="*/ 264378 w 375665"/>
                <a:gd name="connsiteY7" fmla="*/ 289952 h 614054"/>
                <a:gd name="connsiteX8" fmla="*/ 375665 w 375665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54151 w 376363"/>
                <a:gd name="connsiteY6" fmla="*/ 511970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68462 w 376363"/>
                <a:gd name="connsiteY6" fmla="*/ 486514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4054"/>
                <a:gd name="connsiteX1" fmla="*/ 146610 w 376363"/>
                <a:gd name="connsiteY1" fmla="*/ 211698 h 614054"/>
                <a:gd name="connsiteX2" fmla="*/ 76806 w 376363"/>
                <a:gd name="connsiteY2" fmla="*/ 436435 h 614054"/>
                <a:gd name="connsiteX3" fmla="*/ 890 w 376363"/>
                <a:gd name="connsiteY3" fmla="*/ 530175 h 614054"/>
                <a:gd name="connsiteX4" fmla="*/ 94829 w 376363"/>
                <a:gd name="connsiteY4" fmla="*/ 613296 h 614054"/>
                <a:gd name="connsiteX5" fmla="*/ 171540 w 376363"/>
                <a:gd name="connsiteY5" fmla="*/ 568133 h 614054"/>
                <a:gd name="connsiteX6" fmla="*/ 168462 w 376363"/>
                <a:gd name="connsiteY6" fmla="*/ 486514 h 614054"/>
                <a:gd name="connsiteX7" fmla="*/ 265076 w 376363"/>
                <a:gd name="connsiteY7" fmla="*/ 289952 h 614054"/>
                <a:gd name="connsiteX8" fmla="*/ 376363 w 376363"/>
                <a:gd name="connsiteY8" fmla="*/ 82111 h 614054"/>
                <a:gd name="connsiteX0" fmla="*/ 271855 w 376363"/>
                <a:gd name="connsiteY0" fmla="*/ 0 h 613761"/>
                <a:gd name="connsiteX1" fmla="*/ 146610 w 376363"/>
                <a:gd name="connsiteY1" fmla="*/ 211698 h 613761"/>
                <a:gd name="connsiteX2" fmla="*/ 76806 w 376363"/>
                <a:gd name="connsiteY2" fmla="*/ 436435 h 613761"/>
                <a:gd name="connsiteX3" fmla="*/ 890 w 376363"/>
                <a:gd name="connsiteY3" fmla="*/ 530175 h 613761"/>
                <a:gd name="connsiteX4" fmla="*/ 94829 w 376363"/>
                <a:gd name="connsiteY4" fmla="*/ 613296 h 613761"/>
                <a:gd name="connsiteX5" fmla="*/ 171355 w 376363"/>
                <a:gd name="connsiteY5" fmla="*/ 561586 h 613761"/>
                <a:gd name="connsiteX6" fmla="*/ 168462 w 376363"/>
                <a:gd name="connsiteY6" fmla="*/ 486514 h 613761"/>
                <a:gd name="connsiteX7" fmla="*/ 265076 w 376363"/>
                <a:gd name="connsiteY7" fmla="*/ 289952 h 613761"/>
                <a:gd name="connsiteX8" fmla="*/ 376363 w 376363"/>
                <a:gd name="connsiteY8" fmla="*/ 82111 h 613761"/>
                <a:gd name="connsiteX0" fmla="*/ 271090 w 375598"/>
                <a:gd name="connsiteY0" fmla="*/ 0 h 615274"/>
                <a:gd name="connsiteX1" fmla="*/ 145845 w 375598"/>
                <a:gd name="connsiteY1" fmla="*/ 211698 h 615274"/>
                <a:gd name="connsiteX2" fmla="*/ 76041 w 375598"/>
                <a:gd name="connsiteY2" fmla="*/ 436435 h 615274"/>
                <a:gd name="connsiteX3" fmla="*/ 125 w 375598"/>
                <a:gd name="connsiteY3" fmla="*/ 530175 h 615274"/>
                <a:gd name="connsiteX4" fmla="*/ 94492 w 375598"/>
                <a:gd name="connsiteY4" fmla="*/ 614825 h 615274"/>
                <a:gd name="connsiteX5" fmla="*/ 170590 w 375598"/>
                <a:gd name="connsiteY5" fmla="*/ 561586 h 615274"/>
                <a:gd name="connsiteX6" fmla="*/ 167697 w 375598"/>
                <a:gd name="connsiteY6" fmla="*/ 486514 h 615274"/>
                <a:gd name="connsiteX7" fmla="*/ 264311 w 375598"/>
                <a:gd name="connsiteY7" fmla="*/ 289952 h 615274"/>
                <a:gd name="connsiteX8" fmla="*/ 375598 w 375598"/>
                <a:gd name="connsiteY8" fmla="*/ 82111 h 615274"/>
                <a:gd name="connsiteX0" fmla="*/ 271468 w 375976"/>
                <a:gd name="connsiteY0" fmla="*/ 0 h 615274"/>
                <a:gd name="connsiteX1" fmla="*/ 146223 w 375976"/>
                <a:gd name="connsiteY1" fmla="*/ 211698 h 615274"/>
                <a:gd name="connsiteX2" fmla="*/ 76419 w 375976"/>
                <a:gd name="connsiteY2" fmla="*/ 436435 h 615274"/>
                <a:gd name="connsiteX3" fmla="*/ 503 w 375976"/>
                <a:gd name="connsiteY3" fmla="*/ 530175 h 615274"/>
                <a:gd name="connsiteX4" fmla="*/ 94870 w 375976"/>
                <a:gd name="connsiteY4" fmla="*/ 614825 h 615274"/>
                <a:gd name="connsiteX5" fmla="*/ 170968 w 375976"/>
                <a:gd name="connsiteY5" fmla="*/ 561586 h 615274"/>
                <a:gd name="connsiteX6" fmla="*/ 168075 w 375976"/>
                <a:gd name="connsiteY6" fmla="*/ 486514 h 615274"/>
                <a:gd name="connsiteX7" fmla="*/ 264689 w 375976"/>
                <a:gd name="connsiteY7" fmla="*/ 289952 h 615274"/>
                <a:gd name="connsiteX8" fmla="*/ 375976 w 375976"/>
                <a:gd name="connsiteY8" fmla="*/ 82111 h 615274"/>
                <a:gd name="connsiteX0" fmla="*/ 261253 w 365761"/>
                <a:gd name="connsiteY0" fmla="*/ 0 h 615397"/>
                <a:gd name="connsiteX1" fmla="*/ 136008 w 365761"/>
                <a:gd name="connsiteY1" fmla="*/ 211698 h 615397"/>
                <a:gd name="connsiteX2" fmla="*/ 66204 w 365761"/>
                <a:gd name="connsiteY2" fmla="*/ 436435 h 615397"/>
                <a:gd name="connsiteX3" fmla="*/ 566 w 365761"/>
                <a:gd name="connsiteY3" fmla="*/ 525645 h 615397"/>
                <a:gd name="connsiteX4" fmla="*/ 84655 w 365761"/>
                <a:gd name="connsiteY4" fmla="*/ 614825 h 615397"/>
                <a:gd name="connsiteX5" fmla="*/ 160753 w 365761"/>
                <a:gd name="connsiteY5" fmla="*/ 561586 h 615397"/>
                <a:gd name="connsiteX6" fmla="*/ 157860 w 365761"/>
                <a:gd name="connsiteY6" fmla="*/ 486514 h 615397"/>
                <a:gd name="connsiteX7" fmla="*/ 254474 w 365761"/>
                <a:gd name="connsiteY7" fmla="*/ 289952 h 615397"/>
                <a:gd name="connsiteX8" fmla="*/ 365761 w 365761"/>
                <a:gd name="connsiteY8" fmla="*/ 82111 h 615397"/>
                <a:gd name="connsiteX0" fmla="*/ 260744 w 365252"/>
                <a:gd name="connsiteY0" fmla="*/ 0 h 619028"/>
                <a:gd name="connsiteX1" fmla="*/ 135499 w 365252"/>
                <a:gd name="connsiteY1" fmla="*/ 211698 h 619028"/>
                <a:gd name="connsiteX2" fmla="*/ 65695 w 365252"/>
                <a:gd name="connsiteY2" fmla="*/ 436435 h 619028"/>
                <a:gd name="connsiteX3" fmla="*/ 57 w 365252"/>
                <a:gd name="connsiteY3" fmla="*/ 525645 h 619028"/>
                <a:gd name="connsiteX4" fmla="*/ 76927 w 365252"/>
                <a:gd name="connsiteY4" fmla="*/ 618497 h 619028"/>
                <a:gd name="connsiteX5" fmla="*/ 160244 w 365252"/>
                <a:gd name="connsiteY5" fmla="*/ 561586 h 619028"/>
                <a:gd name="connsiteX6" fmla="*/ 157351 w 365252"/>
                <a:gd name="connsiteY6" fmla="*/ 486514 h 619028"/>
                <a:gd name="connsiteX7" fmla="*/ 253965 w 365252"/>
                <a:gd name="connsiteY7" fmla="*/ 289952 h 619028"/>
                <a:gd name="connsiteX8" fmla="*/ 365252 w 365252"/>
                <a:gd name="connsiteY8" fmla="*/ 82111 h 619028"/>
                <a:gd name="connsiteX0" fmla="*/ 260882 w 365390"/>
                <a:gd name="connsiteY0" fmla="*/ 0 h 619028"/>
                <a:gd name="connsiteX1" fmla="*/ 135637 w 365390"/>
                <a:gd name="connsiteY1" fmla="*/ 211698 h 619028"/>
                <a:gd name="connsiteX2" fmla="*/ 65833 w 365390"/>
                <a:gd name="connsiteY2" fmla="*/ 436435 h 619028"/>
                <a:gd name="connsiteX3" fmla="*/ 195 w 365390"/>
                <a:gd name="connsiteY3" fmla="*/ 525645 h 619028"/>
                <a:gd name="connsiteX4" fmla="*/ 77065 w 365390"/>
                <a:gd name="connsiteY4" fmla="*/ 618497 h 619028"/>
                <a:gd name="connsiteX5" fmla="*/ 160382 w 365390"/>
                <a:gd name="connsiteY5" fmla="*/ 561586 h 619028"/>
                <a:gd name="connsiteX6" fmla="*/ 157489 w 365390"/>
                <a:gd name="connsiteY6" fmla="*/ 486514 h 619028"/>
                <a:gd name="connsiteX7" fmla="*/ 254103 w 365390"/>
                <a:gd name="connsiteY7" fmla="*/ 289952 h 619028"/>
                <a:gd name="connsiteX8" fmla="*/ 365390 w 365390"/>
                <a:gd name="connsiteY8" fmla="*/ 82111 h 619028"/>
                <a:gd name="connsiteX0" fmla="*/ 260882 w 365390"/>
                <a:gd name="connsiteY0" fmla="*/ 0 h 618609"/>
                <a:gd name="connsiteX1" fmla="*/ 135637 w 365390"/>
                <a:gd name="connsiteY1" fmla="*/ 211698 h 618609"/>
                <a:gd name="connsiteX2" fmla="*/ 65833 w 365390"/>
                <a:gd name="connsiteY2" fmla="*/ 436435 h 618609"/>
                <a:gd name="connsiteX3" fmla="*/ 195 w 365390"/>
                <a:gd name="connsiteY3" fmla="*/ 525645 h 618609"/>
                <a:gd name="connsiteX4" fmla="*/ 77065 w 365390"/>
                <a:gd name="connsiteY4" fmla="*/ 618497 h 618609"/>
                <a:gd name="connsiteX5" fmla="*/ 152180 w 365390"/>
                <a:gd name="connsiteY5" fmla="*/ 544089 h 618609"/>
                <a:gd name="connsiteX6" fmla="*/ 157489 w 365390"/>
                <a:gd name="connsiteY6" fmla="*/ 486514 h 618609"/>
                <a:gd name="connsiteX7" fmla="*/ 254103 w 365390"/>
                <a:gd name="connsiteY7" fmla="*/ 289952 h 618609"/>
                <a:gd name="connsiteX8" fmla="*/ 365390 w 365390"/>
                <a:gd name="connsiteY8" fmla="*/ 82111 h 61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5390" h="618609">
                  <a:moveTo>
                    <a:pt x="260882" y="0"/>
                  </a:moveTo>
                  <a:cubicBezTo>
                    <a:pt x="224151" y="29799"/>
                    <a:pt x="168145" y="138959"/>
                    <a:pt x="135637" y="211698"/>
                  </a:cubicBezTo>
                  <a:cubicBezTo>
                    <a:pt x="103129" y="284437"/>
                    <a:pt x="88407" y="384111"/>
                    <a:pt x="65833" y="436435"/>
                  </a:cubicBezTo>
                  <a:cubicBezTo>
                    <a:pt x="43259" y="488759"/>
                    <a:pt x="-3391" y="489183"/>
                    <a:pt x="195" y="525645"/>
                  </a:cubicBezTo>
                  <a:cubicBezTo>
                    <a:pt x="3781" y="562107"/>
                    <a:pt x="51734" y="615423"/>
                    <a:pt x="77065" y="618497"/>
                  </a:cubicBezTo>
                  <a:cubicBezTo>
                    <a:pt x="102396" y="621571"/>
                    <a:pt x="147167" y="560711"/>
                    <a:pt x="152180" y="544089"/>
                  </a:cubicBezTo>
                  <a:cubicBezTo>
                    <a:pt x="158907" y="533586"/>
                    <a:pt x="154104" y="528357"/>
                    <a:pt x="157489" y="486514"/>
                  </a:cubicBezTo>
                  <a:cubicBezTo>
                    <a:pt x="180757" y="439099"/>
                    <a:pt x="213908" y="367979"/>
                    <a:pt x="254103" y="289952"/>
                  </a:cubicBezTo>
                  <a:cubicBezTo>
                    <a:pt x="300934" y="205021"/>
                    <a:pt x="307866" y="184353"/>
                    <a:pt x="365390" y="82111"/>
                  </a:cubicBezTo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8" name="자유형 97"/>
            <p:cNvSpPr/>
            <p:nvPr/>
          </p:nvSpPr>
          <p:spPr>
            <a:xfrm rot="2376089" flipH="1">
              <a:off x="9563046" y="4409365"/>
              <a:ext cx="27060" cy="86374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04" h="137160">
                  <a:moveTo>
                    <a:pt x="0" y="0"/>
                  </a:moveTo>
                  <a:cubicBezTo>
                    <a:pt x="14393" y="26670"/>
                    <a:pt x="28787" y="53340"/>
                    <a:pt x="35560" y="76200"/>
                  </a:cubicBezTo>
                  <a:cubicBezTo>
                    <a:pt x="42333" y="99060"/>
                    <a:pt x="41486" y="118110"/>
                    <a:pt x="40640" y="13716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99" name="자유형 98"/>
            <p:cNvSpPr/>
            <p:nvPr/>
          </p:nvSpPr>
          <p:spPr>
            <a:xfrm rot="2376089" flipH="1">
              <a:off x="9529933" y="4360951"/>
              <a:ext cx="27060" cy="86374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04" h="137160">
                  <a:moveTo>
                    <a:pt x="0" y="0"/>
                  </a:moveTo>
                  <a:cubicBezTo>
                    <a:pt x="14393" y="26670"/>
                    <a:pt x="28787" y="53340"/>
                    <a:pt x="35560" y="76200"/>
                  </a:cubicBezTo>
                  <a:cubicBezTo>
                    <a:pt x="42333" y="99060"/>
                    <a:pt x="41486" y="118110"/>
                    <a:pt x="40640" y="13716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100" name="자유형 99"/>
            <p:cNvSpPr/>
            <p:nvPr/>
          </p:nvSpPr>
          <p:spPr>
            <a:xfrm rot="2376089" flipH="1">
              <a:off x="9508355" y="4295055"/>
              <a:ext cx="27060" cy="86374"/>
            </a:xfrm>
            <a:custGeom>
              <a:avLst/>
              <a:gdLst>
                <a:gd name="connsiteX0" fmla="*/ 0 w 41204"/>
                <a:gd name="connsiteY0" fmla="*/ 0 h 137160"/>
                <a:gd name="connsiteX1" fmla="*/ 35560 w 41204"/>
                <a:gd name="connsiteY1" fmla="*/ 76200 h 137160"/>
                <a:gd name="connsiteX2" fmla="*/ 40640 w 41204"/>
                <a:gd name="connsiteY2" fmla="*/ 137160 h 13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04" h="137160">
                  <a:moveTo>
                    <a:pt x="0" y="0"/>
                  </a:moveTo>
                  <a:cubicBezTo>
                    <a:pt x="14393" y="26670"/>
                    <a:pt x="28787" y="53340"/>
                    <a:pt x="35560" y="76200"/>
                  </a:cubicBezTo>
                  <a:cubicBezTo>
                    <a:pt x="42333" y="99060"/>
                    <a:pt x="41486" y="118110"/>
                    <a:pt x="40640" y="137160"/>
                  </a:cubicBez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101" name="자유형 100"/>
            <p:cNvSpPr/>
            <p:nvPr/>
          </p:nvSpPr>
          <p:spPr>
            <a:xfrm rot="1052022">
              <a:off x="10311850" y="3999012"/>
              <a:ext cx="550615" cy="582547"/>
            </a:xfrm>
            <a:custGeom>
              <a:avLst/>
              <a:gdLst>
                <a:gd name="connsiteX0" fmla="*/ 301875 w 339975"/>
                <a:gd name="connsiteY0" fmla="*/ 0 h 367613"/>
                <a:gd name="connsiteX1" fmla="*/ 6600 w 339975"/>
                <a:gd name="connsiteY1" fmla="*/ 123825 h 367613"/>
                <a:gd name="connsiteX2" fmla="*/ 116138 w 339975"/>
                <a:gd name="connsiteY2" fmla="*/ 366713 h 367613"/>
                <a:gd name="connsiteX3" fmla="*/ 339975 w 339975"/>
                <a:gd name="connsiteY3" fmla="*/ 190500 h 367613"/>
                <a:gd name="connsiteX0" fmla="*/ 292856 w 330956"/>
                <a:gd name="connsiteY0" fmla="*/ 0 h 366844"/>
                <a:gd name="connsiteX1" fmla="*/ 7106 w 330956"/>
                <a:gd name="connsiteY1" fmla="*/ 166688 h 366844"/>
                <a:gd name="connsiteX2" fmla="*/ 107119 w 330956"/>
                <a:gd name="connsiteY2" fmla="*/ 366713 h 366844"/>
                <a:gd name="connsiteX3" fmla="*/ 330956 w 330956"/>
                <a:gd name="connsiteY3" fmla="*/ 190500 h 366844"/>
                <a:gd name="connsiteX0" fmla="*/ 289009 w 327109"/>
                <a:gd name="connsiteY0" fmla="*/ 0 h 390629"/>
                <a:gd name="connsiteX1" fmla="*/ 3259 w 327109"/>
                <a:gd name="connsiteY1" fmla="*/ 166688 h 390629"/>
                <a:gd name="connsiteX2" fmla="*/ 146135 w 327109"/>
                <a:gd name="connsiteY2" fmla="*/ 390525 h 390629"/>
                <a:gd name="connsiteX3" fmla="*/ 327109 w 327109"/>
                <a:gd name="connsiteY3" fmla="*/ 190500 h 390629"/>
                <a:gd name="connsiteX0" fmla="*/ 321161 w 328361"/>
                <a:gd name="connsiteY0" fmla="*/ 0 h 395426"/>
                <a:gd name="connsiteX1" fmla="*/ 4511 w 328361"/>
                <a:gd name="connsiteY1" fmla="*/ 171485 h 395426"/>
                <a:gd name="connsiteX2" fmla="*/ 147387 w 328361"/>
                <a:gd name="connsiteY2" fmla="*/ 395322 h 395426"/>
                <a:gd name="connsiteX3" fmla="*/ 328361 w 328361"/>
                <a:gd name="connsiteY3" fmla="*/ 195297 h 395426"/>
                <a:gd name="connsiteX0" fmla="*/ 321161 w 328361"/>
                <a:gd name="connsiteY0" fmla="*/ 1534 h 396960"/>
                <a:gd name="connsiteX1" fmla="*/ 4511 w 328361"/>
                <a:gd name="connsiteY1" fmla="*/ 173019 h 396960"/>
                <a:gd name="connsiteX2" fmla="*/ 147387 w 328361"/>
                <a:gd name="connsiteY2" fmla="*/ 396856 h 396960"/>
                <a:gd name="connsiteX3" fmla="*/ 328361 w 328361"/>
                <a:gd name="connsiteY3" fmla="*/ 196831 h 396960"/>
                <a:gd name="connsiteX0" fmla="*/ 372423 w 372423"/>
                <a:gd name="connsiteY0" fmla="*/ 1670 h 383829"/>
                <a:gd name="connsiteX1" fmla="*/ 6736 w 372423"/>
                <a:gd name="connsiteY1" fmla="*/ 159888 h 383829"/>
                <a:gd name="connsiteX2" fmla="*/ 149612 w 372423"/>
                <a:gd name="connsiteY2" fmla="*/ 383725 h 383829"/>
                <a:gd name="connsiteX3" fmla="*/ 330586 w 372423"/>
                <a:gd name="connsiteY3" fmla="*/ 183700 h 383829"/>
                <a:gd name="connsiteX0" fmla="*/ 372423 w 385938"/>
                <a:gd name="connsiteY0" fmla="*/ 1670 h 384663"/>
                <a:gd name="connsiteX1" fmla="*/ 6736 w 385938"/>
                <a:gd name="connsiteY1" fmla="*/ 159888 h 384663"/>
                <a:gd name="connsiteX2" fmla="*/ 149612 w 385938"/>
                <a:gd name="connsiteY2" fmla="*/ 383725 h 384663"/>
                <a:gd name="connsiteX3" fmla="*/ 385938 w 385938"/>
                <a:gd name="connsiteY3" fmla="*/ 289351 h 384663"/>
                <a:gd name="connsiteX0" fmla="*/ 372423 w 385938"/>
                <a:gd name="connsiteY0" fmla="*/ 1670 h 383939"/>
                <a:gd name="connsiteX1" fmla="*/ 6736 w 385938"/>
                <a:gd name="connsiteY1" fmla="*/ 159888 h 383939"/>
                <a:gd name="connsiteX2" fmla="*/ 149612 w 385938"/>
                <a:gd name="connsiteY2" fmla="*/ 383725 h 383939"/>
                <a:gd name="connsiteX3" fmla="*/ 385938 w 385938"/>
                <a:gd name="connsiteY3" fmla="*/ 289351 h 383939"/>
                <a:gd name="connsiteX0" fmla="*/ 372423 w 372423"/>
                <a:gd name="connsiteY0" fmla="*/ 1670 h 384044"/>
                <a:gd name="connsiteX1" fmla="*/ 6736 w 372423"/>
                <a:gd name="connsiteY1" fmla="*/ 159888 h 384044"/>
                <a:gd name="connsiteX2" fmla="*/ 149612 w 372423"/>
                <a:gd name="connsiteY2" fmla="*/ 383725 h 384044"/>
                <a:gd name="connsiteX3" fmla="*/ 337829 w 372423"/>
                <a:gd name="connsiteY3" fmla="*/ 307678 h 384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2423" h="384044">
                  <a:moveTo>
                    <a:pt x="372423" y="1670"/>
                  </a:moveTo>
                  <a:cubicBezTo>
                    <a:pt x="269683" y="-14933"/>
                    <a:pt x="43871" y="96212"/>
                    <a:pt x="6736" y="159888"/>
                  </a:cubicBezTo>
                  <a:cubicBezTo>
                    <a:pt x="-30399" y="223564"/>
                    <a:pt x="95637" y="379756"/>
                    <a:pt x="149612" y="383725"/>
                  </a:cubicBezTo>
                  <a:cubicBezTo>
                    <a:pt x="203587" y="387694"/>
                    <a:pt x="207832" y="354196"/>
                    <a:pt x="337829" y="307678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grpSp>
          <p:nvGrpSpPr>
            <p:cNvPr id="102" name="그룹 101"/>
            <p:cNvGrpSpPr/>
            <p:nvPr/>
          </p:nvGrpSpPr>
          <p:grpSpPr>
            <a:xfrm>
              <a:off x="10306025" y="3476540"/>
              <a:ext cx="273786" cy="226264"/>
              <a:chOff x="8721737" y="2671376"/>
              <a:chExt cx="312097" cy="257926"/>
            </a:xfrm>
          </p:grpSpPr>
          <p:sp>
            <p:nvSpPr>
              <p:cNvPr id="105" name="타원 104"/>
              <p:cNvSpPr/>
              <p:nvPr/>
            </p:nvSpPr>
            <p:spPr>
              <a:xfrm rot="19702266" flipH="1">
                <a:off x="8721737" y="2682094"/>
                <a:ext cx="244459" cy="24720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541"/>
              </a:p>
            </p:txBody>
          </p:sp>
          <p:sp>
            <p:nvSpPr>
              <p:cNvPr id="106" name="타원 105"/>
              <p:cNvSpPr/>
              <p:nvPr/>
            </p:nvSpPr>
            <p:spPr>
              <a:xfrm rot="20372589" flipH="1">
                <a:off x="8725908" y="2759627"/>
                <a:ext cx="103037" cy="146309"/>
              </a:xfrm>
              <a:prstGeom prst="ellipse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541"/>
              </a:p>
            </p:txBody>
          </p:sp>
          <p:sp>
            <p:nvSpPr>
              <p:cNvPr id="107" name="타원 106"/>
              <p:cNvSpPr/>
              <p:nvPr/>
            </p:nvSpPr>
            <p:spPr>
              <a:xfrm rot="20372589" flipH="1">
                <a:off x="8742487" y="2775330"/>
                <a:ext cx="58770" cy="593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541"/>
              </a:p>
            </p:txBody>
          </p:sp>
          <p:sp>
            <p:nvSpPr>
              <p:cNvPr id="108" name="달 107"/>
              <p:cNvSpPr/>
              <p:nvPr/>
            </p:nvSpPr>
            <p:spPr>
              <a:xfrm rot="7961030">
                <a:off x="8825948" y="2610745"/>
                <a:ext cx="147256" cy="268517"/>
              </a:xfrm>
              <a:prstGeom prst="moon">
                <a:avLst>
                  <a:gd name="adj" fmla="val 13429"/>
                </a:avLst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541"/>
              </a:p>
            </p:txBody>
          </p:sp>
        </p:grpSp>
        <p:sp>
          <p:nvSpPr>
            <p:cNvPr id="103" name="자유형 102"/>
            <p:cNvSpPr/>
            <p:nvPr/>
          </p:nvSpPr>
          <p:spPr>
            <a:xfrm rot="21361161">
              <a:off x="10344265" y="3666760"/>
              <a:ext cx="164253" cy="45719"/>
            </a:xfrm>
            <a:custGeom>
              <a:avLst/>
              <a:gdLst>
                <a:gd name="connsiteX0" fmla="*/ 124 w 164253"/>
                <a:gd name="connsiteY0" fmla="*/ 11525 h 34447"/>
                <a:gd name="connsiteX1" fmla="*/ 112519 w 164253"/>
                <a:gd name="connsiteY1" fmla="*/ 95 h 34447"/>
                <a:gd name="connsiteX2" fmla="*/ 163954 w 164253"/>
                <a:gd name="connsiteY2" fmla="*/ 7715 h 34447"/>
                <a:gd name="connsiteX3" fmla="*/ 91564 w 164253"/>
                <a:gd name="connsiteY3" fmla="*/ 34385 h 34447"/>
                <a:gd name="connsiteX4" fmla="*/ 124 w 164253"/>
                <a:gd name="connsiteY4" fmla="*/ 11525 h 3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253" h="34447">
                  <a:moveTo>
                    <a:pt x="124" y="11525"/>
                  </a:moveTo>
                  <a:cubicBezTo>
                    <a:pt x="3616" y="5810"/>
                    <a:pt x="85214" y="730"/>
                    <a:pt x="112519" y="95"/>
                  </a:cubicBezTo>
                  <a:cubicBezTo>
                    <a:pt x="139824" y="-540"/>
                    <a:pt x="167446" y="2000"/>
                    <a:pt x="163954" y="7715"/>
                  </a:cubicBezTo>
                  <a:cubicBezTo>
                    <a:pt x="160462" y="13430"/>
                    <a:pt x="115376" y="33115"/>
                    <a:pt x="91564" y="34385"/>
                  </a:cubicBezTo>
                  <a:cubicBezTo>
                    <a:pt x="67752" y="35655"/>
                    <a:pt x="-3368" y="17240"/>
                    <a:pt x="124" y="11525"/>
                  </a:cubicBezTo>
                  <a:close/>
                </a:path>
              </a:pathLst>
            </a:custGeom>
            <a:solidFill>
              <a:srgbClr val="F8CC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41"/>
            </a:p>
          </p:txBody>
        </p:sp>
        <p:sp>
          <p:nvSpPr>
            <p:cNvPr id="104" name="자유형 103"/>
            <p:cNvSpPr/>
            <p:nvPr/>
          </p:nvSpPr>
          <p:spPr>
            <a:xfrm rot="861205" flipH="1">
              <a:off x="10771735" y="2851674"/>
              <a:ext cx="878784" cy="1222518"/>
            </a:xfrm>
            <a:custGeom>
              <a:avLst/>
              <a:gdLst>
                <a:gd name="connsiteX0" fmla="*/ 407528 w 455195"/>
                <a:gd name="connsiteY0" fmla="*/ 134415 h 418661"/>
                <a:gd name="connsiteX1" fmla="*/ 150353 w 455195"/>
                <a:gd name="connsiteY1" fmla="*/ 229665 h 418661"/>
                <a:gd name="connsiteX2" fmla="*/ 2715 w 455195"/>
                <a:gd name="connsiteY2" fmla="*/ 415403 h 418661"/>
                <a:gd name="connsiteX3" fmla="*/ 83678 w 455195"/>
                <a:gd name="connsiteY3" fmla="*/ 58215 h 418661"/>
                <a:gd name="connsiteX4" fmla="*/ 421815 w 455195"/>
                <a:gd name="connsiteY4" fmla="*/ 5828 h 418661"/>
                <a:gd name="connsiteX5" fmla="*/ 407528 w 455195"/>
                <a:gd name="connsiteY5" fmla="*/ 134415 h 418661"/>
                <a:gd name="connsiteX0" fmla="*/ 463244 w 510911"/>
                <a:gd name="connsiteY0" fmla="*/ 134415 h 392935"/>
                <a:gd name="connsiteX1" fmla="*/ 206069 w 510911"/>
                <a:gd name="connsiteY1" fmla="*/ 229665 h 392935"/>
                <a:gd name="connsiteX2" fmla="*/ 1045 w 510911"/>
                <a:gd name="connsiteY2" fmla="*/ 389251 h 392935"/>
                <a:gd name="connsiteX3" fmla="*/ 139394 w 510911"/>
                <a:gd name="connsiteY3" fmla="*/ 58215 h 392935"/>
                <a:gd name="connsiteX4" fmla="*/ 477531 w 510911"/>
                <a:gd name="connsiteY4" fmla="*/ 5828 h 392935"/>
                <a:gd name="connsiteX5" fmla="*/ 463244 w 510911"/>
                <a:gd name="connsiteY5" fmla="*/ 134415 h 392935"/>
                <a:gd name="connsiteX0" fmla="*/ 462422 w 510089"/>
                <a:gd name="connsiteY0" fmla="*/ 134415 h 395399"/>
                <a:gd name="connsiteX1" fmla="*/ 205247 w 510089"/>
                <a:gd name="connsiteY1" fmla="*/ 229665 h 395399"/>
                <a:gd name="connsiteX2" fmla="*/ 223 w 510089"/>
                <a:gd name="connsiteY2" fmla="*/ 389251 h 395399"/>
                <a:gd name="connsiteX3" fmla="*/ 138572 w 510089"/>
                <a:gd name="connsiteY3" fmla="*/ 58215 h 395399"/>
                <a:gd name="connsiteX4" fmla="*/ 476709 w 510089"/>
                <a:gd name="connsiteY4" fmla="*/ 5828 h 395399"/>
                <a:gd name="connsiteX5" fmla="*/ 462422 w 510089"/>
                <a:gd name="connsiteY5" fmla="*/ 134415 h 395399"/>
                <a:gd name="connsiteX0" fmla="*/ 462258 w 509925"/>
                <a:gd name="connsiteY0" fmla="*/ 134415 h 408068"/>
                <a:gd name="connsiteX1" fmla="*/ 205083 w 509925"/>
                <a:gd name="connsiteY1" fmla="*/ 229665 h 408068"/>
                <a:gd name="connsiteX2" fmla="*/ 59 w 509925"/>
                <a:gd name="connsiteY2" fmla="*/ 389251 h 408068"/>
                <a:gd name="connsiteX3" fmla="*/ 138408 w 509925"/>
                <a:gd name="connsiteY3" fmla="*/ 58215 h 408068"/>
                <a:gd name="connsiteX4" fmla="*/ 476545 w 509925"/>
                <a:gd name="connsiteY4" fmla="*/ 5828 h 408068"/>
                <a:gd name="connsiteX5" fmla="*/ 462258 w 509925"/>
                <a:gd name="connsiteY5" fmla="*/ 134415 h 408068"/>
                <a:gd name="connsiteX0" fmla="*/ 462258 w 493273"/>
                <a:gd name="connsiteY0" fmla="*/ 116762 h 390415"/>
                <a:gd name="connsiteX1" fmla="*/ 205083 w 493273"/>
                <a:gd name="connsiteY1" fmla="*/ 212012 h 390415"/>
                <a:gd name="connsiteX2" fmla="*/ 59 w 493273"/>
                <a:gd name="connsiteY2" fmla="*/ 371598 h 390415"/>
                <a:gd name="connsiteX3" fmla="*/ 138408 w 493273"/>
                <a:gd name="connsiteY3" fmla="*/ 40562 h 390415"/>
                <a:gd name="connsiteX4" fmla="*/ 449571 w 493273"/>
                <a:gd name="connsiteY4" fmla="*/ 18236 h 390415"/>
                <a:gd name="connsiteX5" fmla="*/ 462258 w 493273"/>
                <a:gd name="connsiteY5" fmla="*/ 116762 h 390415"/>
                <a:gd name="connsiteX0" fmla="*/ 462277 w 489032"/>
                <a:gd name="connsiteY0" fmla="*/ 135549 h 395062"/>
                <a:gd name="connsiteX1" fmla="*/ 205102 w 489032"/>
                <a:gd name="connsiteY1" fmla="*/ 230799 h 395062"/>
                <a:gd name="connsiteX2" fmla="*/ 78 w 489032"/>
                <a:gd name="connsiteY2" fmla="*/ 390385 h 395062"/>
                <a:gd name="connsiteX3" fmla="*/ 183856 w 489032"/>
                <a:gd name="connsiteY3" fmla="*/ 33353 h 395062"/>
                <a:gd name="connsiteX4" fmla="*/ 449590 w 489032"/>
                <a:gd name="connsiteY4" fmla="*/ 37023 h 395062"/>
                <a:gd name="connsiteX5" fmla="*/ 462277 w 489032"/>
                <a:gd name="connsiteY5" fmla="*/ 135549 h 395062"/>
                <a:gd name="connsiteX0" fmla="*/ 462345 w 489100"/>
                <a:gd name="connsiteY0" fmla="*/ 135549 h 395062"/>
                <a:gd name="connsiteX1" fmla="*/ 205170 w 489100"/>
                <a:gd name="connsiteY1" fmla="*/ 230799 h 395062"/>
                <a:gd name="connsiteX2" fmla="*/ 146 w 489100"/>
                <a:gd name="connsiteY2" fmla="*/ 390385 h 395062"/>
                <a:gd name="connsiteX3" fmla="*/ 183924 w 489100"/>
                <a:gd name="connsiteY3" fmla="*/ 33353 h 395062"/>
                <a:gd name="connsiteX4" fmla="*/ 449658 w 489100"/>
                <a:gd name="connsiteY4" fmla="*/ 37023 h 395062"/>
                <a:gd name="connsiteX5" fmla="*/ 462345 w 489100"/>
                <a:gd name="connsiteY5" fmla="*/ 135549 h 395062"/>
                <a:gd name="connsiteX0" fmla="*/ 462278 w 489033"/>
                <a:gd name="connsiteY0" fmla="*/ 135549 h 395062"/>
                <a:gd name="connsiteX1" fmla="*/ 205103 w 489033"/>
                <a:gd name="connsiteY1" fmla="*/ 230799 h 395062"/>
                <a:gd name="connsiteX2" fmla="*/ 79 w 489033"/>
                <a:gd name="connsiteY2" fmla="*/ 390385 h 395062"/>
                <a:gd name="connsiteX3" fmla="*/ 183857 w 489033"/>
                <a:gd name="connsiteY3" fmla="*/ 33353 h 395062"/>
                <a:gd name="connsiteX4" fmla="*/ 449591 w 489033"/>
                <a:gd name="connsiteY4" fmla="*/ 37023 h 395062"/>
                <a:gd name="connsiteX5" fmla="*/ 462278 w 489033"/>
                <a:gd name="connsiteY5" fmla="*/ 135549 h 395062"/>
                <a:gd name="connsiteX0" fmla="*/ 462775 w 491265"/>
                <a:gd name="connsiteY0" fmla="*/ 117032 h 375502"/>
                <a:gd name="connsiteX1" fmla="*/ 205600 w 491265"/>
                <a:gd name="connsiteY1" fmla="*/ 212282 h 375502"/>
                <a:gd name="connsiteX2" fmla="*/ 576 w 491265"/>
                <a:gd name="connsiteY2" fmla="*/ 371868 h 375502"/>
                <a:gd name="connsiteX3" fmla="*/ 153362 w 491265"/>
                <a:gd name="connsiteY3" fmla="*/ 42205 h 375502"/>
                <a:gd name="connsiteX4" fmla="*/ 450088 w 491265"/>
                <a:gd name="connsiteY4" fmla="*/ 18506 h 375502"/>
                <a:gd name="connsiteX5" fmla="*/ 462775 w 491265"/>
                <a:gd name="connsiteY5" fmla="*/ 117032 h 375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1265" h="375502">
                  <a:moveTo>
                    <a:pt x="462775" y="117032"/>
                  </a:moveTo>
                  <a:cubicBezTo>
                    <a:pt x="422027" y="149328"/>
                    <a:pt x="282633" y="169809"/>
                    <a:pt x="205600" y="212282"/>
                  </a:cubicBezTo>
                  <a:cubicBezTo>
                    <a:pt x="128567" y="254755"/>
                    <a:pt x="9282" y="400214"/>
                    <a:pt x="576" y="371868"/>
                  </a:cubicBezTo>
                  <a:cubicBezTo>
                    <a:pt x="-8130" y="343522"/>
                    <a:pt x="83512" y="110467"/>
                    <a:pt x="153362" y="42205"/>
                  </a:cubicBezTo>
                  <a:cubicBezTo>
                    <a:pt x="223212" y="-26057"/>
                    <a:pt x="398519" y="6035"/>
                    <a:pt x="450088" y="18506"/>
                  </a:cubicBezTo>
                  <a:cubicBezTo>
                    <a:pt x="501657" y="30977"/>
                    <a:pt x="503523" y="84736"/>
                    <a:pt x="462775" y="117032"/>
                  </a:cubicBezTo>
                  <a:close/>
                </a:path>
              </a:pathLst>
            </a:custGeom>
            <a:solidFill>
              <a:srgbClr val="674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8296" tIns="39147" rIns="78296" bIns="3914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541"/>
            </a:p>
          </p:txBody>
        </p:sp>
      </p:grpSp>
      <p:pic>
        <p:nvPicPr>
          <p:cNvPr id="109" name="그림 1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50" y="5504007"/>
            <a:ext cx="1849501" cy="1233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0" name="그림 1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50" y="5504006"/>
            <a:ext cx="1849501" cy="123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9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93302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Find the north direction</a:t>
            </a:r>
            <a:br>
              <a:rPr lang="en-US" altLang="ko-KR" dirty="0" smtClean="0"/>
            </a:br>
            <a:r>
              <a:rPr lang="en-US" altLang="ko-KR" dirty="0" smtClean="0"/>
              <a:t>&amp; south direction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4000" y="3501000"/>
            <a:ext cx="42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Can </a:t>
            </a:r>
            <a:r>
              <a:rPr lang="en-US" altLang="ko-KR" sz="3200" dirty="0" smtClean="0"/>
              <a:t>you float the clip on water surface?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567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/>
          <p:nvPr/>
        </p:nvSpPr>
        <p:spPr>
          <a:xfrm>
            <a:off x="324000" y="4581000"/>
            <a:ext cx="3071004" cy="1580952"/>
          </a:xfrm>
          <a:custGeom>
            <a:avLst/>
            <a:gdLst>
              <a:gd name="connsiteX0" fmla="*/ 3071004 w 3071004"/>
              <a:gd name="connsiteY0" fmla="*/ 0 h 1580952"/>
              <a:gd name="connsiteX1" fmla="*/ 1889185 w 3071004"/>
              <a:gd name="connsiteY1" fmla="*/ 353683 h 1580952"/>
              <a:gd name="connsiteX2" fmla="*/ 862641 w 3071004"/>
              <a:gd name="connsiteY2" fmla="*/ 707366 h 1580952"/>
              <a:gd name="connsiteX3" fmla="*/ 431321 w 3071004"/>
              <a:gd name="connsiteY3" fmla="*/ 1388852 h 1580952"/>
              <a:gd name="connsiteX4" fmla="*/ 1311215 w 3071004"/>
              <a:gd name="connsiteY4" fmla="*/ 1552754 h 1580952"/>
              <a:gd name="connsiteX5" fmla="*/ 1587260 w 3071004"/>
              <a:gd name="connsiteY5" fmla="*/ 905773 h 1580952"/>
              <a:gd name="connsiteX6" fmla="*/ 1009291 w 3071004"/>
              <a:gd name="connsiteY6" fmla="*/ 672860 h 1580952"/>
              <a:gd name="connsiteX7" fmla="*/ 560717 w 3071004"/>
              <a:gd name="connsiteY7" fmla="*/ 1078301 h 1580952"/>
              <a:gd name="connsiteX8" fmla="*/ 508958 w 3071004"/>
              <a:gd name="connsiteY8" fmla="*/ 1457864 h 1580952"/>
              <a:gd name="connsiteX9" fmla="*/ 1276709 w 3071004"/>
              <a:gd name="connsiteY9" fmla="*/ 1535501 h 1580952"/>
              <a:gd name="connsiteX10" fmla="*/ 1578634 w 3071004"/>
              <a:gd name="connsiteY10" fmla="*/ 888520 h 1580952"/>
              <a:gd name="connsiteX11" fmla="*/ 793630 w 3071004"/>
              <a:gd name="connsiteY11" fmla="*/ 750498 h 1580952"/>
              <a:gd name="connsiteX12" fmla="*/ 465826 w 3071004"/>
              <a:gd name="connsiteY12" fmla="*/ 1380226 h 1580952"/>
              <a:gd name="connsiteX13" fmla="*/ 1337094 w 3071004"/>
              <a:gd name="connsiteY13" fmla="*/ 1535501 h 1580952"/>
              <a:gd name="connsiteX14" fmla="*/ 1570007 w 3071004"/>
              <a:gd name="connsiteY14" fmla="*/ 966158 h 1580952"/>
              <a:gd name="connsiteX15" fmla="*/ 948906 w 3071004"/>
              <a:gd name="connsiteY15" fmla="*/ 750498 h 1580952"/>
              <a:gd name="connsiteX16" fmla="*/ 457200 w 3071004"/>
              <a:gd name="connsiteY16" fmla="*/ 1380226 h 1580952"/>
              <a:gd name="connsiteX17" fmla="*/ 1397479 w 3071004"/>
              <a:gd name="connsiteY17" fmla="*/ 1483743 h 1580952"/>
              <a:gd name="connsiteX18" fmla="*/ 1570007 w 3071004"/>
              <a:gd name="connsiteY18" fmla="*/ 923026 h 1580952"/>
              <a:gd name="connsiteX19" fmla="*/ 621102 w 3071004"/>
              <a:gd name="connsiteY19" fmla="*/ 828135 h 1580952"/>
              <a:gd name="connsiteX20" fmla="*/ 0 w 3071004"/>
              <a:gd name="connsiteY20" fmla="*/ 1190445 h 158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071004" h="1580952">
                <a:moveTo>
                  <a:pt x="3071004" y="0"/>
                </a:moveTo>
                <a:lnTo>
                  <a:pt x="1889185" y="353683"/>
                </a:lnTo>
                <a:cubicBezTo>
                  <a:pt x="1521125" y="471577"/>
                  <a:pt x="1105618" y="534838"/>
                  <a:pt x="862641" y="707366"/>
                </a:cubicBezTo>
                <a:cubicBezTo>
                  <a:pt x="619664" y="879894"/>
                  <a:pt x="356559" y="1247954"/>
                  <a:pt x="431321" y="1388852"/>
                </a:cubicBezTo>
                <a:cubicBezTo>
                  <a:pt x="506083" y="1529750"/>
                  <a:pt x="1118559" y="1633267"/>
                  <a:pt x="1311215" y="1552754"/>
                </a:cubicBezTo>
                <a:cubicBezTo>
                  <a:pt x="1503871" y="1472241"/>
                  <a:pt x="1637581" y="1052422"/>
                  <a:pt x="1587260" y="905773"/>
                </a:cubicBezTo>
                <a:cubicBezTo>
                  <a:pt x="1536939" y="759124"/>
                  <a:pt x="1180381" y="644105"/>
                  <a:pt x="1009291" y="672860"/>
                </a:cubicBezTo>
                <a:cubicBezTo>
                  <a:pt x="838200" y="701615"/>
                  <a:pt x="644106" y="947467"/>
                  <a:pt x="560717" y="1078301"/>
                </a:cubicBezTo>
                <a:cubicBezTo>
                  <a:pt x="477328" y="1209135"/>
                  <a:pt x="389626" y="1381664"/>
                  <a:pt x="508958" y="1457864"/>
                </a:cubicBezTo>
                <a:cubicBezTo>
                  <a:pt x="628290" y="1534064"/>
                  <a:pt x="1098430" y="1630392"/>
                  <a:pt x="1276709" y="1535501"/>
                </a:cubicBezTo>
                <a:cubicBezTo>
                  <a:pt x="1454988" y="1440610"/>
                  <a:pt x="1659147" y="1019354"/>
                  <a:pt x="1578634" y="888520"/>
                </a:cubicBezTo>
                <a:cubicBezTo>
                  <a:pt x="1498121" y="757686"/>
                  <a:pt x="979098" y="668547"/>
                  <a:pt x="793630" y="750498"/>
                </a:cubicBezTo>
                <a:cubicBezTo>
                  <a:pt x="608162" y="832449"/>
                  <a:pt x="375249" y="1249392"/>
                  <a:pt x="465826" y="1380226"/>
                </a:cubicBezTo>
                <a:cubicBezTo>
                  <a:pt x="556403" y="1511060"/>
                  <a:pt x="1153064" y="1604512"/>
                  <a:pt x="1337094" y="1535501"/>
                </a:cubicBezTo>
                <a:cubicBezTo>
                  <a:pt x="1521124" y="1466490"/>
                  <a:pt x="1634705" y="1096992"/>
                  <a:pt x="1570007" y="966158"/>
                </a:cubicBezTo>
                <a:cubicBezTo>
                  <a:pt x="1505309" y="835324"/>
                  <a:pt x="1134374" y="681487"/>
                  <a:pt x="948906" y="750498"/>
                </a:cubicBezTo>
                <a:cubicBezTo>
                  <a:pt x="763438" y="819509"/>
                  <a:pt x="382438" y="1258018"/>
                  <a:pt x="457200" y="1380226"/>
                </a:cubicBezTo>
                <a:cubicBezTo>
                  <a:pt x="531962" y="1502434"/>
                  <a:pt x="1212011" y="1559943"/>
                  <a:pt x="1397479" y="1483743"/>
                </a:cubicBezTo>
                <a:cubicBezTo>
                  <a:pt x="1582947" y="1407543"/>
                  <a:pt x="1699403" y="1032294"/>
                  <a:pt x="1570007" y="923026"/>
                </a:cubicBezTo>
                <a:cubicBezTo>
                  <a:pt x="1440611" y="813758"/>
                  <a:pt x="882770" y="783565"/>
                  <a:pt x="621102" y="828135"/>
                </a:cubicBezTo>
                <a:cubicBezTo>
                  <a:pt x="359434" y="872705"/>
                  <a:pt x="179717" y="1031575"/>
                  <a:pt x="0" y="1190445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Enamel wire preparation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2</a:t>
            </a:fld>
            <a:endParaRPr lang="ko-KR" altLang="en-US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038" r="3681" b="5363"/>
          <a:stretch/>
        </p:blipFill>
        <p:spPr>
          <a:xfrm>
            <a:off x="3204000" y="1989138"/>
            <a:ext cx="5356225" cy="3941762"/>
          </a:xfrm>
        </p:spPr>
      </p:pic>
      <p:sp>
        <p:nvSpPr>
          <p:cNvPr id="6" name="TextBox 5"/>
          <p:cNvSpPr txBox="1"/>
          <p:nvPr/>
        </p:nvSpPr>
        <p:spPr>
          <a:xfrm>
            <a:off x="4428000" y="2133000"/>
            <a:ext cx="2304000" cy="954107"/>
          </a:xfrm>
          <a:prstGeom prst="rect">
            <a:avLst/>
          </a:prstGeom>
          <a:solidFill>
            <a:srgbClr val="EFF2F5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dirty="0"/>
              <a:t>Peel off with sandpaper</a:t>
            </a:r>
            <a:endParaRPr lang="ko-KR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5065" y="4345780"/>
            <a:ext cx="1822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About 1m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712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Make a paper clip electromagnet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3</a:t>
            </a:fld>
            <a:endParaRPr lang="ko-KR" altLang="en-US"/>
          </a:p>
        </p:txBody>
      </p:sp>
      <p:grpSp>
        <p:nvGrpSpPr>
          <p:cNvPr id="48" name="그룹 47"/>
          <p:cNvGrpSpPr/>
          <p:nvPr/>
        </p:nvGrpSpPr>
        <p:grpSpPr>
          <a:xfrm>
            <a:off x="5220000" y="2637000"/>
            <a:ext cx="720000" cy="2304000"/>
            <a:chOff x="5520000" y="1845000"/>
            <a:chExt cx="1152000" cy="2304000"/>
          </a:xfrm>
        </p:grpSpPr>
        <p:sp>
          <p:nvSpPr>
            <p:cNvPr id="49" name="양쪽 모서리가 둥근 사각형 48"/>
            <p:cNvSpPr/>
            <p:nvPr/>
          </p:nvSpPr>
          <p:spPr>
            <a:xfrm>
              <a:off x="5808000" y="1845000"/>
              <a:ext cx="576000" cy="144000"/>
            </a:xfrm>
            <a:prstGeom prst="round2SameRect">
              <a:avLst>
                <a:gd name="adj1" fmla="val 45771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50" name="양쪽 모서리가 둥근 사각형 49"/>
            <p:cNvSpPr/>
            <p:nvPr/>
          </p:nvSpPr>
          <p:spPr>
            <a:xfrm rot="10800000">
              <a:off x="5520000" y="2565000"/>
              <a:ext cx="1152000" cy="1584000"/>
            </a:xfrm>
            <a:prstGeom prst="round2SameRect">
              <a:avLst>
                <a:gd name="adj1" fmla="val 6613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5952000" y="3861000"/>
              <a:ext cx="288000" cy="0"/>
            </a:xfrm>
            <a:prstGeom prst="line">
              <a:avLst/>
            </a:prstGeom>
            <a:ln w="3810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양쪽 모서리가 둥근 사각형 51"/>
            <p:cNvSpPr/>
            <p:nvPr/>
          </p:nvSpPr>
          <p:spPr>
            <a:xfrm>
              <a:off x="5520000" y="1989000"/>
              <a:ext cx="1152000" cy="576000"/>
            </a:xfrm>
            <a:prstGeom prst="round2SameRect">
              <a:avLst>
                <a:gd name="adj1" fmla="val 15344"/>
                <a:gd name="adj2" fmla="val 0"/>
              </a:avLst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3" name="직선 연결선 52"/>
            <p:cNvCxnSpPr/>
            <p:nvPr/>
          </p:nvCxnSpPr>
          <p:spPr>
            <a:xfrm>
              <a:off x="5951999" y="2277000"/>
              <a:ext cx="28799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flipH="1">
              <a:off x="6096000" y="2133000"/>
              <a:ext cx="0" cy="28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6"/>
          <p:cNvGrpSpPr/>
          <p:nvPr/>
        </p:nvGrpSpPr>
        <p:grpSpPr>
          <a:xfrm>
            <a:off x="2674088" y="2626758"/>
            <a:ext cx="2910133" cy="2341304"/>
            <a:chOff x="2674088" y="2626758"/>
            <a:chExt cx="2910133" cy="2341304"/>
          </a:xfrm>
        </p:grpSpPr>
        <p:grpSp>
          <p:nvGrpSpPr>
            <p:cNvPr id="44" name="그룹 43"/>
            <p:cNvGrpSpPr/>
            <p:nvPr/>
          </p:nvGrpSpPr>
          <p:grpSpPr>
            <a:xfrm rot="16200000">
              <a:off x="2214949" y="3626051"/>
              <a:ext cx="1656000" cy="541898"/>
              <a:chOff x="3852000" y="4004999"/>
              <a:chExt cx="1656000" cy="541898"/>
            </a:xfrm>
          </p:grpSpPr>
          <p:sp>
            <p:nvSpPr>
              <p:cNvPr id="25" name="원호 24"/>
              <p:cNvSpPr/>
              <p:nvPr/>
            </p:nvSpPr>
            <p:spPr>
              <a:xfrm>
                <a:off x="4860000" y="4048125"/>
                <a:ext cx="288000" cy="244874"/>
              </a:xfrm>
              <a:prstGeom prst="arc">
                <a:avLst>
                  <a:gd name="adj1" fmla="val 16200000"/>
                  <a:gd name="adj2" fmla="val 5564627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 flipH="1">
                <a:off x="3996000" y="4293108"/>
                <a:ext cx="1008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원호 27"/>
              <p:cNvSpPr/>
              <p:nvPr/>
            </p:nvSpPr>
            <p:spPr>
              <a:xfrm>
                <a:off x="3852000" y="4005000"/>
                <a:ext cx="288000" cy="288000"/>
              </a:xfrm>
              <a:prstGeom prst="arc">
                <a:avLst>
                  <a:gd name="adj1" fmla="val 5242288"/>
                  <a:gd name="adj2" fmla="val 16317739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9" name="직선 연결선 28"/>
              <p:cNvCxnSpPr/>
              <p:nvPr/>
            </p:nvCxnSpPr>
            <p:spPr>
              <a:xfrm flipH="1">
                <a:off x="3996000" y="4005000"/>
                <a:ext cx="1363069" cy="8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 flipH="1">
                <a:off x="4284000" y="4048815"/>
                <a:ext cx="720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원호 33"/>
              <p:cNvSpPr/>
              <p:nvPr/>
            </p:nvSpPr>
            <p:spPr>
              <a:xfrm>
                <a:off x="5220000" y="4004999"/>
                <a:ext cx="288000" cy="332685"/>
              </a:xfrm>
              <a:prstGeom prst="arc">
                <a:avLst>
                  <a:gd name="adj1" fmla="val 16200000"/>
                  <a:gd name="adj2" fmla="val 5564641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5" name="직선 연결선 34"/>
              <p:cNvCxnSpPr>
                <a:stCxn id="34" idx="2"/>
              </p:cNvCxnSpPr>
              <p:nvPr/>
            </p:nvCxnSpPr>
            <p:spPr>
              <a:xfrm rot="1388376" flipH="1">
                <a:off x="4332858" y="4127962"/>
                <a:ext cx="980301" cy="41893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자유형 68"/>
            <p:cNvSpPr/>
            <p:nvPr/>
          </p:nvSpPr>
          <p:spPr>
            <a:xfrm>
              <a:off x="3164045" y="2626758"/>
              <a:ext cx="2420176" cy="819932"/>
            </a:xfrm>
            <a:custGeom>
              <a:avLst/>
              <a:gdLst>
                <a:gd name="connsiteX0" fmla="*/ 2148396 w 2148396"/>
                <a:gd name="connsiteY0" fmla="*/ 0 h 603682"/>
                <a:gd name="connsiteX1" fmla="*/ 1544715 w 2148396"/>
                <a:gd name="connsiteY1" fmla="*/ 204187 h 603682"/>
                <a:gd name="connsiteX2" fmla="*/ 0 w 2148396"/>
                <a:gd name="connsiteY2" fmla="*/ 603682 h 603682"/>
                <a:gd name="connsiteX0" fmla="*/ 2326196 w 2326196"/>
                <a:gd name="connsiteY0" fmla="*/ 0 h 832282"/>
                <a:gd name="connsiteX1" fmla="*/ 1722515 w 2326196"/>
                <a:gd name="connsiteY1" fmla="*/ 204187 h 832282"/>
                <a:gd name="connsiteX2" fmla="*/ 0 w 2326196"/>
                <a:gd name="connsiteY2" fmla="*/ 832282 h 832282"/>
                <a:gd name="connsiteX0" fmla="*/ 2326196 w 2326196"/>
                <a:gd name="connsiteY0" fmla="*/ 0 h 832620"/>
                <a:gd name="connsiteX1" fmla="*/ 1722515 w 2326196"/>
                <a:gd name="connsiteY1" fmla="*/ 204187 h 832620"/>
                <a:gd name="connsiteX2" fmla="*/ 0 w 2326196"/>
                <a:gd name="connsiteY2" fmla="*/ 832282 h 832620"/>
                <a:gd name="connsiteX0" fmla="*/ 2326196 w 2326196"/>
                <a:gd name="connsiteY0" fmla="*/ 0 h 832555"/>
                <a:gd name="connsiteX1" fmla="*/ 1539635 w 2326196"/>
                <a:gd name="connsiteY1" fmla="*/ 97507 h 832555"/>
                <a:gd name="connsiteX2" fmla="*/ 0 w 2326196"/>
                <a:gd name="connsiteY2" fmla="*/ 832282 h 832555"/>
                <a:gd name="connsiteX0" fmla="*/ 2371916 w 2371916"/>
                <a:gd name="connsiteY0" fmla="*/ 0 h 832524"/>
                <a:gd name="connsiteX1" fmla="*/ 1539635 w 2371916"/>
                <a:gd name="connsiteY1" fmla="*/ 97507 h 832524"/>
                <a:gd name="connsiteX2" fmla="*/ 0 w 2371916"/>
                <a:gd name="connsiteY2" fmla="*/ 832282 h 832524"/>
                <a:gd name="connsiteX0" fmla="*/ 2371916 w 2371916"/>
                <a:gd name="connsiteY0" fmla="*/ 835 h 833359"/>
                <a:gd name="connsiteX1" fmla="*/ 1539635 w 2371916"/>
                <a:gd name="connsiteY1" fmla="*/ 98342 h 833359"/>
                <a:gd name="connsiteX2" fmla="*/ 0 w 2371916"/>
                <a:gd name="connsiteY2" fmla="*/ 833117 h 833359"/>
                <a:gd name="connsiteX0" fmla="*/ 2371916 w 2371916"/>
                <a:gd name="connsiteY0" fmla="*/ 0 h 832558"/>
                <a:gd name="connsiteX1" fmla="*/ 1432955 w 2371916"/>
                <a:gd name="connsiteY1" fmla="*/ 173707 h 832558"/>
                <a:gd name="connsiteX2" fmla="*/ 0 w 2371916"/>
                <a:gd name="connsiteY2" fmla="*/ 832282 h 832558"/>
                <a:gd name="connsiteX0" fmla="*/ 2417636 w 2417636"/>
                <a:gd name="connsiteY0" fmla="*/ 0 h 837636"/>
                <a:gd name="connsiteX1" fmla="*/ 1478675 w 2417636"/>
                <a:gd name="connsiteY1" fmla="*/ 173707 h 837636"/>
                <a:gd name="connsiteX2" fmla="*/ 0 w 2417636"/>
                <a:gd name="connsiteY2" fmla="*/ 837362 h 837636"/>
                <a:gd name="connsiteX0" fmla="*/ 2417636 w 2417636"/>
                <a:gd name="connsiteY0" fmla="*/ 1174 h 838810"/>
                <a:gd name="connsiteX1" fmla="*/ 1478675 w 2417636"/>
                <a:gd name="connsiteY1" fmla="*/ 174881 h 838810"/>
                <a:gd name="connsiteX2" fmla="*/ 0 w 2417636"/>
                <a:gd name="connsiteY2" fmla="*/ 838536 h 838810"/>
                <a:gd name="connsiteX0" fmla="*/ 2420176 w 2420176"/>
                <a:gd name="connsiteY0" fmla="*/ 1567 h 821421"/>
                <a:gd name="connsiteX1" fmla="*/ 1478675 w 2420176"/>
                <a:gd name="connsiteY1" fmla="*/ 157494 h 821421"/>
                <a:gd name="connsiteX2" fmla="*/ 0 w 2420176"/>
                <a:gd name="connsiteY2" fmla="*/ 821149 h 821421"/>
                <a:gd name="connsiteX0" fmla="*/ 2420176 w 2420176"/>
                <a:gd name="connsiteY0" fmla="*/ 78 h 819932"/>
                <a:gd name="connsiteX1" fmla="*/ 1478675 w 2420176"/>
                <a:gd name="connsiteY1" fmla="*/ 156005 h 819932"/>
                <a:gd name="connsiteX2" fmla="*/ 0 w 2420176"/>
                <a:gd name="connsiteY2" fmla="*/ 819660 h 81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176" h="819932">
                  <a:moveTo>
                    <a:pt x="2420176" y="78"/>
                  </a:moveTo>
                  <a:cubicBezTo>
                    <a:pt x="2091628" y="-1476"/>
                    <a:pt x="1882038" y="19408"/>
                    <a:pt x="1478675" y="156005"/>
                  </a:cubicBezTo>
                  <a:cubicBezTo>
                    <a:pt x="1075312" y="292602"/>
                    <a:pt x="685932" y="833815"/>
                    <a:pt x="0" y="819660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자유형 1"/>
            <p:cNvSpPr/>
            <p:nvPr/>
          </p:nvSpPr>
          <p:spPr>
            <a:xfrm>
              <a:off x="2697483" y="3450399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자유형 38"/>
            <p:cNvSpPr/>
            <p:nvPr/>
          </p:nvSpPr>
          <p:spPr>
            <a:xfrm>
              <a:off x="2700000" y="3717000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2703810" y="3869400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자유형 57"/>
            <p:cNvSpPr/>
            <p:nvPr/>
          </p:nvSpPr>
          <p:spPr>
            <a:xfrm>
              <a:off x="2699365" y="4017355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자유형 58"/>
            <p:cNvSpPr/>
            <p:nvPr/>
          </p:nvSpPr>
          <p:spPr>
            <a:xfrm>
              <a:off x="2674088" y="4120861"/>
              <a:ext cx="2889124" cy="847201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26667 w 1748292"/>
                <a:gd name="connsiteY0" fmla="*/ 0 h 412115"/>
                <a:gd name="connsiteX1" fmla="*/ 43177 w 1748292"/>
                <a:gd name="connsiteY1" fmla="*/ 41910 h 412115"/>
                <a:gd name="connsiteX2" fmla="*/ 462277 w 1748292"/>
                <a:gd name="connsiteY2" fmla="*/ 49530 h 412115"/>
                <a:gd name="connsiteX3" fmla="*/ 1746247 w 1748292"/>
                <a:gd name="connsiteY3" fmla="*/ 412115 h 412115"/>
                <a:gd name="connsiteX0" fmla="*/ 26667 w 1746247"/>
                <a:gd name="connsiteY0" fmla="*/ 0 h 412527"/>
                <a:gd name="connsiteX1" fmla="*/ 43177 w 1746247"/>
                <a:gd name="connsiteY1" fmla="*/ 41910 h 412527"/>
                <a:gd name="connsiteX2" fmla="*/ 462277 w 1746247"/>
                <a:gd name="connsiteY2" fmla="*/ 49530 h 412527"/>
                <a:gd name="connsiteX3" fmla="*/ 1746247 w 1746247"/>
                <a:gd name="connsiteY3" fmla="*/ 412115 h 412527"/>
                <a:gd name="connsiteX0" fmla="*/ 26667 w 2678935"/>
                <a:gd name="connsiteY0" fmla="*/ 15515 h 933776"/>
                <a:gd name="connsiteX1" fmla="*/ 43177 w 2678935"/>
                <a:gd name="connsiteY1" fmla="*/ 57425 h 933776"/>
                <a:gd name="connsiteX2" fmla="*/ 462277 w 2678935"/>
                <a:gd name="connsiteY2" fmla="*/ 65045 h 933776"/>
                <a:gd name="connsiteX3" fmla="*/ 2678935 w 2678935"/>
                <a:gd name="connsiteY3" fmla="*/ 933598 h 933776"/>
                <a:gd name="connsiteX0" fmla="*/ 26667 w 2678935"/>
                <a:gd name="connsiteY0" fmla="*/ 15515 h 934954"/>
                <a:gd name="connsiteX1" fmla="*/ 43177 w 2678935"/>
                <a:gd name="connsiteY1" fmla="*/ 57425 h 934954"/>
                <a:gd name="connsiteX2" fmla="*/ 462277 w 2678935"/>
                <a:gd name="connsiteY2" fmla="*/ 65045 h 934954"/>
                <a:gd name="connsiteX3" fmla="*/ 2678935 w 2678935"/>
                <a:gd name="connsiteY3" fmla="*/ 933598 h 934954"/>
                <a:gd name="connsiteX0" fmla="*/ 26667 w 2874007"/>
                <a:gd name="connsiteY0" fmla="*/ 8291 h 830350"/>
                <a:gd name="connsiteX1" fmla="*/ 43177 w 2874007"/>
                <a:gd name="connsiteY1" fmla="*/ 50201 h 830350"/>
                <a:gd name="connsiteX2" fmla="*/ 462277 w 2874007"/>
                <a:gd name="connsiteY2" fmla="*/ 57821 h 830350"/>
                <a:gd name="connsiteX3" fmla="*/ 2874007 w 2874007"/>
                <a:gd name="connsiteY3" fmla="*/ 828838 h 830350"/>
                <a:gd name="connsiteX0" fmla="*/ 26667 w 2874007"/>
                <a:gd name="connsiteY0" fmla="*/ 8291 h 852573"/>
                <a:gd name="connsiteX1" fmla="*/ 43177 w 2874007"/>
                <a:gd name="connsiteY1" fmla="*/ 50201 h 852573"/>
                <a:gd name="connsiteX2" fmla="*/ 462277 w 2874007"/>
                <a:gd name="connsiteY2" fmla="*/ 57821 h 852573"/>
                <a:gd name="connsiteX3" fmla="*/ 2874007 w 2874007"/>
                <a:gd name="connsiteY3" fmla="*/ 828838 h 852573"/>
                <a:gd name="connsiteX0" fmla="*/ 35952 w 2883292"/>
                <a:gd name="connsiteY0" fmla="*/ 0 h 845286"/>
                <a:gd name="connsiteX1" fmla="*/ 52462 w 2883292"/>
                <a:gd name="connsiteY1" fmla="*/ 41910 h 845286"/>
                <a:gd name="connsiteX2" fmla="*/ 604912 w 2883292"/>
                <a:gd name="connsiteY2" fmla="*/ 87630 h 845286"/>
                <a:gd name="connsiteX3" fmla="*/ 2883292 w 2883292"/>
                <a:gd name="connsiteY3" fmla="*/ 820547 h 845286"/>
                <a:gd name="connsiteX0" fmla="*/ 39334 w 2886674"/>
                <a:gd name="connsiteY0" fmla="*/ 0 h 846435"/>
                <a:gd name="connsiteX1" fmla="*/ 55844 w 2886674"/>
                <a:gd name="connsiteY1" fmla="*/ 41910 h 846435"/>
                <a:gd name="connsiteX2" fmla="*/ 655919 w 2886674"/>
                <a:gd name="connsiteY2" fmla="*/ 127635 h 846435"/>
                <a:gd name="connsiteX3" fmla="*/ 2886674 w 2886674"/>
                <a:gd name="connsiteY3" fmla="*/ 820547 h 846435"/>
                <a:gd name="connsiteX0" fmla="*/ 41784 w 2889124"/>
                <a:gd name="connsiteY0" fmla="*/ 0 h 847201"/>
                <a:gd name="connsiteX1" fmla="*/ 58294 w 2889124"/>
                <a:gd name="connsiteY1" fmla="*/ 41910 h 847201"/>
                <a:gd name="connsiteX2" fmla="*/ 692659 w 2889124"/>
                <a:gd name="connsiteY2" fmla="*/ 152400 h 847201"/>
                <a:gd name="connsiteX3" fmla="*/ 2889124 w 2889124"/>
                <a:gd name="connsiteY3" fmla="*/ 820547 h 8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124" h="847201">
                  <a:moveTo>
                    <a:pt x="41784" y="0"/>
                  </a:moveTo>
                  <a:cubicBezTo>
                    <a:pt x="22310" y="6350"/>
                    <a:pt x="-50185" y="16510"/>
                    <a:pt x="58294" y="41910"/>
                  </a:cubicBezTo>
                  <a:cubicBezTo>
                    <a:pt x="166773" y="67310"/>
                    <a:pt x="220854" y="22627"/>
                    <a:pt x="692659" y="152400"/>
                  </a:cubicBezTo>
                  <a:cubicBezTo>
                    <a:pt x="1164464" y="282173"/>
                    <a:pt x="1875410" y="992378"/>
                    <a:pt x="2889124" y="820547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자유형 59"/>
            <p:cNvSpPr/>
            <p:nvPr/>
          </p:nvSpPr>
          <p:spPr>
            <a:xfrm>
              <a:off x="2693650" y="3546820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675679" y="3627075"/>
              <a:ext cx="534668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44639 w 518075"/>
                <a:gd name="connsiteY0" fmla="*/ 0 h 89535"/>
                <a:gd name="connsiteX1" fmla="*/ 61149 w 518075"/>
                <a:gd name="connsiteY1" fmla="*/ 41910 h 89535"/>
                <a:gd name="connsiteX2" fmla="*/ 480249 w 518075"/>
                <a:gd name="connsiteY2" fmla="*/ 49530 h 89535"/>
                <a:gd name="connsiteX3" fmla="*/ 461199 w 518075"/>
                <a:gd name="connsiteY3" fmla="*/ 89535 h 89535"/>
                <a:gd name="connsiteX0" fmla="*/ 44639 w 534668"/>
                <a:gd name="connsiteY0" fmla="*/ 0 h 89535"/>
                <a:gd name="connsiteX1" fmla="*/ 61149 w 534668"/>
                <a:gd name="connsiteY1" fmla="*/ 41910 h 89535"/>
                <a:gd name="connsiteX2" fmla="*/ 480249 w 534668"/>
                <a:gd name="connsiteY2" fmla="*/ 49530 h 89535"/>
                <a:gd name="connsiteX3" fmla="*/ 461199 w 534668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668" h="89535">
                  <a:moveTo>
                    <a:pt x="44639" y="0"/>
                  </a:moveTo>
                  <a:cubicBezTo>
                    <a:pt x="-22460" y="10160"/>
                    <a:pt x="-11453" y="33655"/>
                    <a:pt x="61149" y="41910"/>
                  </a:cubicBezTo>
                  <a:cubicBezTo>
                    <a:pt x="133751" y="50165"/>
                    <a:pt x="375474" y="39688"/>
                    <a:pt x="480249" y="49530"/>
                  </a:cubicBezTo>
                  <a:cubicBezTo>
                    <a:pt x="585024" y="59372"/>
                    <a:pt x="515809" y="80010"/>
                    <a:pt x="461199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2692380" y="3953220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692380" y="3777960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자유형 69"/>
            <p:cNvSpPr/>
            <p:nvPr/>
          </p:nvSpPr>
          <p:spPr>
            <a:xfrm>
              <a:off x="2693673" y="3503739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자유형 70"/>
            <p:cNvSpPr/>
            <p:nvPr/>
          </p:nvSpPr>
          <p:spPr>
            <a:xfrm>
              <a:off x="2695578" y="3591369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자유형 71"/>
            <p:cNvSpPr/>
            <p:nvPr/>
          </p:nvSpPr>
          <p:spPr>
            <a:xfrm>
              <a:off x="2705103" y="3673284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자유형 72"/>
            <p:cNvSpPr/>
            <p:nvPr/>
          </p:nvSpPr>
          <p:spPr>
            <a:xfrm>
              <a:off x="2689863" y="3810444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자유형 73"/>
            <p:cNvSpPr/>
            <p:nvPr/>
          </p:nvSpPr>
          <p:spPr>
            <a:xfrm>
              <a:off x="2708913" y="3920934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자유형 74"/>
            <p:cNvSpPr/>
            <p:nvPr/>
          </p:nvSpPr>
          <p:spPr>
            <a:xfrm>
              <a:off x="2687958" y="4058094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2636400" y="4746200"/>
            <a:ext cx="541898" cy="1656000"/>
            <a:chOff x="828000" y="3357000"/>
            <a:chExt cx="541898" cy="1656000"/>
          </a:xfrm>
        </p:grpSpPr>
        <p:sp>
          <p:nvSpPr>
            <p:cNvPr id="77" name="원호 76"/>
            <p:cNvSpPr/>
            <p:nvPr/>
          </p:nvSpPr>
          <p:spPr>
            <a:xfrm rot="16200000">
              <a:off x="849563" y="3738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8" name="직선 연결선 77"/>
            <p:cNvCxnSpPr/>
            <p:nvPr/>
          </p:nvCxnSpPr>
          <p:spPr>
            <a:xfrm rot="16200000" flipH="1">
              <a:off x="612109" y="4365000"/>
              <a:ext cx="1008000" cy="0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원호 78"/>
            <p:cNvSpPr/>
            <p:nvPr/>
          </p:nvSpPr>
          <p:spPr>
            <a:xfrm rot="16200000">
              <a:off x="828001" y="4725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0" name="직선 연결선 79"/>
            <p:cNvCxnSpPr/>
            <p:nvPr/>
          </p:nvCxnSpPr>
          <p:spPr>
            <a:xfrm rot="16200000" flipH="1">
              <a:off x="146509" y="4187423"/>
              <a:ext cx="1363069" cy="85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 rot="16200000" flipH="1">
              <a:off x="511816" y="4221000"/>
              <a:ext cx="720000" cy="0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원호 81"/>
            <p:cNvSpPr/>
            <p:nvPr/>
          </p:nvSpPr>
          <p:spPr>
            <a:xfrm rot="16200000">
              <a:off x="850343" y="3334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3" name="직선 연결선 82"/>
            <p:cNvCxnSpPr>
              <a:stCxn id="82" idx="2"/>
            </p:cNvCxnSpPr>
            <p:nvPr/>
          </p:nvCxnSpPr>
          <p:spPr>
            <a:xfrm rot="17588376" flipH="1">
              <a:off x="670280" y="3832524"/>
              <a:ext cx="980301" cy="418935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그룹 83"/>
          <p:cNvGrpSpPr/>
          <p:nvPr/>
        </p:nvGrpSpPr>
        <p:grpSpPr>
          <a:xfrm rot="21270275">
            <a:off x="2941200" y="4725879"/>
            <a:ext cx="541898" cy="1656000"/>
            <a:chOff x="828000" y="3357000"/>
            <a:chExt cx="541898" cy="1656000"/>
          </a:xfrm>
        </p:grpSpPr>
        <p:sp>
          <p:nvSpPr>
            <p:cNvPr id="85" name="원호 84"/>
            <p:cNvSpPr/>
            <p:nvPr/>
          </p:nvSpPr>
          <p:spPr>
            <a:xfrm rot="16200000">
              <a:off x="849563" y="3738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6" name="직선 연결선 85"/>
            <p:cNvCxnSpPr/>
            <p:nvPr/>
          </p:nvCxnSpPr>
          <p:spPr>
            <a:xfrm rot="16200000" flipH="1">
              <a:off x="612109" y="4365000"/>
              <a:ext cx="1008000" cy="0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원호 86"/>
            <p:cNvSpPr/>
            <p:nvPr/>
          </p:nvSpPr>
          <p:spPr>
            <a:xfrm rot="16200000">
              <a:off x="828001" y="4725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8" name="직선 연결선 87"/>
            <p:cNvCxnSpPr/>
            <p:nvPr/>
          </p:nvCxnSpPr>
          <p:spPr>
            <a:xfrm rot="16200000" flipH="1">
              <a:off x="146509" y="4187423"/>
              <a:ext cx="1363069" cy="85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 rot="16200000" flipH="1">
              <a:off x="511816" y="4221000"/>
              <a:ext cx="720000" cy="0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원호 89"/>
            <p:cNvSpPr/>
            <p:nvPr/>
          </p:nvSpPr>
          <p:spPr>
            <a:xfrm rot="16200000">
              <a:off x="850343" y="3334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>
              <a:stCxn id="90" idx="2"/>
            </p:cNvCxnSpPr>
            <p:nvPr/>
          </p:nvCxnSpPr>
          <p:spPr>
            <a:xfrm rot="17588376" flipH="1">
              <a:off x="670280" y="3832524"/>
              <a:ext cx="980301" cy="418935"/>
            </a:xfrm>
            <a:prstGeom prst="line">
              <a:avLst/>
            </a:prstGeom>
            <a:ln w="508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그룹 63"/>
          <p:cNvGrpSpPr/>
          <p:nvPr/>
        </p:nvGrpSpPr>
        <p:grpSpPr>
          <a:xfrm>
            <a:off x="4858907" y="765000"/>
            <a:ext cx="10369091" cy="9266587"/>
            <a:chOff x="2870074" y="1322659"/>
            <a:chExt cx="6239419" cy="5576006"/>
          </a:xfrm>
          <a:solidFill>
            <a:srgbClr val="F8CC96"/>
          </a:solidFill>
        </p:grpSpPr>
        <p:sp>
          <p:nvSpPr>
            <p:cNvPr id="65" name="자유형 64"/>
            <p:cNvSpPr/>
            <p:nvPr/>
          </p:nvSpPr>
          <p:spPr>
            <a:xfrm>
              <a:off x="2870074" y="1322659"/>
              <a:ext cx="6239419" cy="5576006"/>
            </a:xfrm>
            <a:custGeom>
              <a:avLst/>
              <a:gdLst>
                <a:gd name="connsiteX0" fmla="*/ 5357053 w 6228321"/>
                <a:gd name="connsiteY0" fmla="*/ 5547936 h 5563220"/>
                <a:gd name="connsiteX1" fmla="*/ 5270789 w 6228321"/>
                <a:gd name="connsiteY1" fmla="*/ 5470298 h 5563220"/>
                <a:gd name="connsiteX2" fmla="*/ 3950948 w 6228321"/>
                <a:gd name="connsiteY2" fmla="*/ 4357490 h 5563220"/>
                <a:gd name="connsiteX3" fmla="*/ 2889899 w 6228321"/>
                <a:gd name="connsiteY3" fmla="*/ 4159083 h 5563220"/>
                <a:gd name="connsiteX4" fmla="*/ 1958246 w 6228321"/>
                <a:gd name="connsiteY4" fmla="*/ 3693256 h 5563220"/>
                <a:gd name="connsiteX5" fmla="*/ 759174 w 6228321"/>
                <a:gd name="connsiteY5" fmla="*/ 3382705 h 5563220"/>
                <a:gd name="connsiteX6" fmla="*/ 50 w 6228321"/>
                <a:gd name="connsiteY6" fmla="*/ 2830615 h 5563220"/>
                <a:gd name="connsiteX7" fmla="*/ 724669 w 6228321"/>
                <a:gd name="connsiteY7" fmla="*/ 2494185 h 5563220"/>
                <a:gd name="connsiteX8" fmla="*/ 1466540 w 6228321"/>
                <a:gd name="connsiteY8" fmla="*/ 2770230 h 5563220"/>
                <a:gd name="connsiteX9" fmla="*/ 1889235 w 6228321"/>
                <a:gd name="connsiteY9" fmla="*/ 2278524 h 5563220"/>
                <a:gd name="connsiteX10" fmla="*/ 1630442 w 6228321"/>
                <a:gd name="connsiteY10" fmla="*/ 1390004 h 5563220"/>
                <a:gd name="connsiteX11" fmla="*/ 1225001 w 6228321"/>
                <a:gd name="connsiteY11" fmla="*/ 950056 h 5563220"/>
                <a:gd name="connsiteX12" fmla="*/ 664284 w 6228321"/>
                <a:gd name="connsiteY12" fmla="*/ 1079453 h 5563220"/>
                <a:gd name="connsiteX13" fmla="*/ 457250 w 6228321"/>
                <a:gd name="connsiteY13" fmla="*/ 1157090 h 5563220"/>
                <a:gd name="connsiteX14" fmla="*/ 34555 w 6228321"/>
                <a:gd name="connsiteY14" fmla="*/ 1088079 h 5563220"/>
                <a:gd name="connsiteX15" fmla="*/ 448623 w 6228321"/>
                <a:gd name="connsiteY15" fmla="*/ 449724 h 5563220"/>
                <a:gd name="connsiteX16" fmla="*/ 1414782 w 6228321"/>
                <a:gd name="connsiteY16" fmla="*/ 199558 h 5563220"/>
                <a:gd name="connsiteX17" fmla="*/ 2406819 w 6228321"/>
                <a:gd name="connsiteY17" fmla="*/ 829287 h 5563220"/>
                <a:gd name="connsiteX18" fmla="*/ 1492419 w 6228321"/>
                <a:gd name="connsiteY18" fmla="*/ 35656 h 5563220"/>
                <a:gd name="connsiteX19" fmla="*/ 1846102 w 6228321"/>
                <a:gd name="connsiteY19" fmla="*/ 130547 h 5563220"/>
                <a:gd name="connsiteX20" fmla="*/ 2044510 w 6228321"/>
                <a:gd name="connsiteY20" fmla="*/ 70162 h 5563220"/>
                <a:gd name="connsiteX21" fmla="*/ 2656985 w 6228321"/>
                <a:gd name="connsiteY21" fmla="*/ 510109 h 5563220"/>
                <a:gd name="connsiteX22" fmla="*/ 3312593 w 6228321"/>
                <a:gd name="connsiteY22" fmla="*/ 984562 h 5563220"/>
                <a:gd name="connsiteX23" fmla="*/ 3864684 w 6228321"/>
                <a:gd name="connsiteY23" fmla="*/ 1821324 h 5563220"/>
                <a:gd name="connsiteX24" fmla="*/ 4002706 w 6228321"/>
                <a:gd name="connsiteY24" fmla="*/ 2157754 h 5563220"/>
                <a:gd name="connsiteX25" fmla="*/ 4718699 w 6228321"/>
                <a:gd name="connsiteY25" fmla="*/ 2873747 h 5563220"/>
                <a:gd name="connsiteX26" fmla="*/ 5374306 w 6228321"/>
                <a:gd name="connsiteY26" fmla="*/ 3158419 h 5563220"/>
                <a:gd name="connsiteX27" fmla="*/ 6228321 w 6228321"/>
                <a:gd name="connsiteY27" fmla="*/ 3701883 h 5563220"/>
                <a:gd name="connsiteX0" fmla="*/ 5357053 w 6228321"/>
                <a:gd name="connsiteY0" fmla="*/ 5547936 h 5563220"/>
                <a:gd name="connsiteX1" fmla="*/ 5270789 w 6228321"/>
                <a:gd name="connsiteY1" fmla="*/ 5470298 h 5563220"/>
                <a:gd name="connsiteX2" fmla="*/ 3950948 w 6228321"/>
                <a:gd name="connsiteY2" fmla="*/ 4357490 h 5563220"/>
                <a:gd name="connsiteX3" fmla="*/ 2889899 w 6228321"/>
                <a:gd name="connsiteY3" fmla="*/ 4159083 h 5563220"/>
                <a:gd name="connsiteX4" fmla="*/ 1958246 w 6228321"/>
                <a:gd name="connsiteY4" fmla="*/ 3693256 h 5563220"/>
                <a:gd name="connsiteX5" fmla="*/ 759174 w 6228321"/>
                <a:gd name="connsiteY5" fmla="*/ 3382705 h 5563220"/>
                <a:gd name="connsiteX6" fmla="*/ 50 w 6228321"/>
                <a:gd name="connsiteY6" fmla="*/ 2718471 h 5563220"/>
                <a:gd name="connsiteX7" fmla="*/ 724669 w 6228321"/>
                <a:gd name="connsiteY7" fmla="*/ 2494185 h 5563220"/>
                <a:gd name="connsiteX8" fmla="*/ 1466540 w 6228321"/>
                <a:gd name="connsiteY8" fmla="*/ 2770230 h 5563220"/>
                <a:gd name="connsiteX9" fmla="*/ 1889235 w 6228321"/>
                <a:gd name="connsiteY9" fmla="*/ 2278524 h 5563220"/>
                <a:gd name="connsiteX10" fmla="*/ 1630442 w 6228321"/>
                <a:gd name="connsiteY10" fmla="*/ 1390004 h 5563220"/>
                <a:gd name="connsiteX11" fmla="*/ 1225001 w 6228321"/>
                <a:gd name="connsiteY11" fmla="*/ 950056 h 5563220"/>
                <a:gd name="connsiteX12" fmla="*/ 664284 w 6228321"/>
                <a:gd name="connsiteY12" fmla="*/ 1079453 h 5563220"/>
                <a:gd name="connsiteX13" fmla="*/ 457250 w 6228321"/>
                <a:gd name="connsiteY13" fmla="*/ 1157090 h 5563220"/>
                <a:gd name="connsiteX14" fmla="*/ 34555 w 6228321"/>
                <a:gd name="connsiteY14" fmla="*/ 1088079 h 5563220"/>
                <a:gd name="connsiteX15" fmla="*/ 448623 w 6228321"/>
                <a:gd name="connsiteY15" fmla="*/ 449724 h 5563220"/>
                <a:gd name="connsiteX16" fmla="*/ 1414782 w 6228321"/>
                <a:gd name="connsiteY16" fmla="*/ 199558 h 5563220"/>
                <a:gd name="connsiteX17" fmla="*/ 2406819 w 6228321"/>
                <a:gd name="connsiteY17" fmla="*/ 829287 h 5563220"/>
                <a:gd name="connsiteX18" fmla="*/ 1492419 w 6228321"/>
                <a:gd name="connsiteY18" fmla="*/ 35656 h 5563220"/>
                <a:gd name="connsiteX19" fmla="*/ 1846102 w 6228321"/>
                <a:gd name="connsiteY19" fmla="*/ 130547 h 5563220"/>
                <a:gd name="connsiteX20" fmla="*/ 2044510 w 6228321"/>
                <a:gd name="connsiteY20" fmla="*/ 70162 h 5563220"/>
                <a:gd name="connsiteX21" fmla="*/ 2656985 w 6228321"/>
                <a:gd name="connsiteY21" fmla="*/ 510109 h 5563220"/>
                <a:gd name="connsiteX22" fmla="*/ 3312593 w 6228321"/>
                <a:gd name="connsiteY22" fmla="*/ 984562 h 5563220"/>
                <a:gd name="connsiteX23" fmla="*/ 3864684 w 6228321"/>
                <a:gd name="connsiteY23" fmla="*/ 1821324 h 5563220"/>
                <a:gd name="connsiteX24" fmla="*/ 4002706 w 6228321"/>
                <a:gd name="connsiteY24" fmla="*/ 2157754 h 5563220"/>
                <a:gd name="connsiteX25" fmla="*/ 4718699 w 6228321"/>
                <a:gd name="connsiteY25" fmla="*/ 2873747 h 5563220"/>
                <a:gd name="connsiteX26" fmla="*/ 5374306 w 6228321"/>
                <a:gd name="connsiteY26" fmla="*/ 3158419 h 5563220"/>
                <a:gd name="connsiteX27" fmla="*/ 6228321 w 6228321"/>
                <a:gd name="connsiteY27" fmla="*/ 3701883 h 5563220"/>
                <a:gd name="connsiteX0" fmla="*/ 5376746 w 6248014"/>
                <a:gd name="connsiteY0" fmla="*/ 5547936 h 5563220"/>
                <a:gd name="connsiteX1" fmla="*/ 5290482 w 6248014"/>
                <a:gd name="connsiteY1" fmla="*/ 5470298 h 5563220"/>
                <a:gd name="connsiteX2" fmla="*/ 3970641 w 6248014"/>
                <a:gd name="connsiteY2" fmla="*/ 4357490 h 5563220"/>
                <a:gd name="connsiteX3" fmla="*/ 2909592 w 6248014"/>
                <a:gd name="connsiteY3" fmla="*/ 4159083 h 5563220"/>
                <a:gd name="connsiteX4" fmla="*/ 1977939 w 6248014"/>
                <a:gd name="connsiteY4" fmla="*/ 3693256 h 5563220"/>
                <a:gd name="connsiteX5" fmla="*/ 364799 w 6248014"/>
                <a:gd name="connsiteY5" fmla="*/ 3054902 h 5563220"/>
                <a:gd name="connsiteX6" fmla="*/ 19743 w 6248014"/>
                <a:gd name="connsiteY6" fmla="*/ 2718471 h 5563220"/>
                <a:gd name="connsiteX7" fmla="*/ 744362 w 6248014"/>
                <a:gd name="connsiteY7" fmla="*/ 2494185 h 5563220"/>
                <a:gd name="connsiteX8" fmla="*/ 1486233 w 6248014"/>
                <a:gd name="connsiteY8" fmla="*/ 2770230 h 5563220"/>
                <a:gd name="connsiteX9" fmla="*/ 1908928 w 6248014"/>
                <a:gd name="connsiteY9" fmla="*/ 2278524 h 5563220"/>
                <a:gd name="connsiteX10" fmla="*/ 1650135 w 6248014"/>
                <a:gd name="connsiteY10" fmla="*/ 1390004 h 5563220"/>
                <a:gd name="connsiteX11" fmla="*/ 1244694 w 6248014"/>
                <a:gd name="connsiteY11" fmla="*/ 950056 h 5563220"/>
                <a:gd name="connsiteX12" fmla="*/ 683977 w 6248014"/>
                <a:gd name="connsiteY12" fmla="*/ 1079453 h 5563220"/>
                <a:gd name="connsiteX13" fmla="*/ 476943 w 6248014"/>
                <a:gd name="connsiteY13" fmla="*/ 1157090 h 5563220"/>
                <a:gd name="connsiteX14" fmla="*/ 54248 w 6248014"/>
                <a:gd name="connsiteY14" fmla="*/ 1088079 h 5563220"/>
                <a:gd name="connsiteX15" fmla="*/ 468316 w 6248014"/>
                <a:gd name="connsiteY15" fmla="*/ 449724 h 5563220"/>
                <a:gd name="connsiteX16" fmla="*/ 1434475 w 6248014"/>
                <a:gd name="connsiteY16" fmla="*/ 199558 h 5563220"/>
                <a:gd name="connsiteX17" fmla="*/ 2426512 w 6248014"/>
                <a:gd name="connsiteY17" fmla="*/ 829287 h 5563220"/>
                <a:gd name="connsiteX18" fmla="*/ 1512112 w 6248014"/>
                <a:gd name="connsiteY18" fmla="*/ 35656 h 5563220"/>
                <a:gd name="connsiteX19" fmla="*/ 1865795 w 6248014"/>
                <a:gd name="connsiteY19" fmla="*/ 130547 h 5563220"/>
                <a:gd name="connsiteX20" fmla="*/ 2064203 w 6248014"/>
                <a:gd name="connsiteY20" fmla="*/ 70162 h 5563220"/>
                <a:gd name="connsiteX21" fmla="*/ 2676678 w 6248014"/>
                <a:gd name="connsiteY21" fmla="*/ 510109 h 5563220"/>
                <a:gd name="connsiteX22" fmla="*/ 3332286 w 6248014"/>
                <a:gd name="connsiteY22" fmla="*/ 984562 h 5563220"/>
                <a:gd name="connsiteX23" fmla="*/ 3884377 w 6248014"/>
                <a:gd name="connsiteY23" fmla="*/ 1821324 h 5563220"/>
                <a:gd name="connsiteX24" fmla="*/ 4022399 w 6248014"/>
                <a:gd name="connsiteY24" fmla="*/ 2157754 h 5563220"/>
                <a:gd name="connsiteX25" fmla="*/ 4738392 w 6248014"/>
                <a:gd name="connsiteY25" fmla="*/ 2873747 h 5563220"/>
                <a:gd name="connsiteX26" fmla="*/ 5393999 w 6248014"/>
                <a:gd name="connsiteY26" fmla="*/ 3158419 h 5563220"/>
                <a:gd name="connsiteX27" fmla="*/ 6248014 w 6248014"/>
                <a:gd name="connsiteY27" fmla="*/ 3701883 h 5563220"/>
                <a:gd name="connsiteX0" fmla="*/ 5366485 w 6237753"/>
                <a:gd name="connsiteY0" fmla="*/ 5547936 h 5563220"/>
                <a:gd name="connsiteX1" fmla="*/ 5280221 w 6237753"/>
                <a:gd name="connsiteY1" fmla="*/ 5470298 h 5563220"/>
                <a:gd name="connsiteX2" fmla="*/ 3960380 w 6237753"/>
                <a:gd name="connsiteY2" fmla="*/ 4357490 h 5563220"/>
                <a:gd name="connsiteX3" fmla="*/ 2899331 w 6237753"/>
                <a:gd name="connsiteY3" fmla="*/ 4159083 h 5563220"/>
                <a:gd name="connsiteX4" fmla="*/ 1967678 w 6237753"/>
                <a:gd name="connsiteY4" fmla="*/ 3693256 h 5563220"/>
                <a:gd name="connsiteX5" fmla="*/ 846244 w 6237753"/>
                <a:gd name="connsiteY5" fmla="*/ 3434464 h 5563220"/>
                <a:gd name="connsiteX6" fmla="*/ 354538 w 6237753"/>
                <a:gd name="connsiteY6" fmla="*/ 3054902 h 5563220"/>
                <a:gd name="connsiteX7" fmla="*/ 9482 w 6237753"/>
                <a:gd name="connsiteY7" fmla="*/ 2718471 h 5563220"/>
                <a:gd name="connsiteX8" fmla="*/ 734101 w 6237753"/>
                <a:gd name="connsiteY8" fmla="*/ 2494185 h 5563220"/>
                <a:gd name="connsiteX9" fmla="*/ 1475972 w 6237753"/>
                <a:gd name="connsiteY9" fmla="*/ 2770230 h 5563220"/>
                <a:gd name="connsiteX10" fmla="*/ 1898667 w 6237753"/>
                <a:gd name="connsiteY10" fmla="*/ 2278524 h 5563220"/>
                <a:gd name="connsiteX11" fmla="*/ 1639874 w 6237753"/>
                <a:gd name="connsiteY11" fmla="*/ 1390004 h 5563220"/>
                <a:gd name="connsiteX12" fmla="*/ 1234433 w 6237753"/>
                <a:gd name="connsiteY12" fmla="*/ 950056 h 5563220"/>
                <a:gd name="connsiteX13" fmla="*/ 673716 w 6237753"/>
                <a:gd name="connsiteY13" fmla="*/ 1079453 h 5563220"/>
                <a:gd name="connsiteX14" fmla="*/ 466682 w 6237753"/>
                <a:gd name="connsiteY14" fmla="*/ 1157090 h 5563220"/>
                <a:gd name="connsiteX15" fmla="*/ 43987 w 6237753"/>
                <a:gd name="connsiteY15" fmla="*/ 1088079 h 5563220"/>
                <a:gd name="connsiteX16" fmla="*/ 458055 w 6237753"/>
                <a:gd name="connsiteY16" fmla="*/ 449724 h 5563220"/>
                <a:gd name="connsiteX17" fmla="*/ 1424214 w 6237753"/>
                <a:gd name="connsiteY17" fmla="*/ 199558 h 5563220"/>
                <a:gd name="connsiteX18" fmla="*/ 2416251 w 6237753"/>
                <a:gd name="connsiteY18" fmla="*/ 829287 h 5563220"/>
                <a:gd name="connsiteX19" fmla="*/ 1501851 w 6237753"/>
                <a:gd name="connsiteY19" fmla="*/ 35656 h 5563220"/>
                <a:gd name="connsiteX20" fmla="*/ 1855534 w 6237753"/>
                <a:gd name="connsiteY20" fmla="*/ 130547 h 5563220"/>
                <a:gd name="connsiteX21" fmla="*/ 2053942 w 6237753"/>
                <a:gd name="connsiteY21" fmla="*/ 70162 h 5563220"/>
                <a:gd name="connsiteX22" fmla="*/ 2666417 w 6237753"/>
                <a:gd name="connsiteY22" fmla="*/ 510109 h 5563220"/>
                <a:gd name="connsiteX23" fmla="*/ 3322025 w 6237753"/>
                <a:gd name="connsiteY23" fmla="*/ 984562 h 5563220"/>
                <a:gd name="connsiteX24" fmla="*/ 3874116 w 6237753"/>
                <a:gd name="connsiteY24" fmla="*/ 1821324 h 5563220"/>
                <a:gd name="connsiteX25" fmla="*/ 4012138 w 6237753"/>
                <a:gd name="connsiteY25" fmla="*/ 2157754 h 5563220"/>
                <a:gd name="connsiteX26" fmla="*/ 4728131 w 6237753"/>
                <a:gd name="connsiteY26" fmla="*/ 2873747 h 5563220"/>
                <a:gd name="connsiteX27" fmla="*/ 5383738 w 6237753"/>
                <a:gd name="connsiteY27" fmla="*/ 3158419 h 5563220"/>
                <a:gd name="connsiteX28" fmla="*/ 6237753 w 6237753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72638 w 6234419"/>
                <a:gd name="connsiteY9" fmla="*/ 2770230 h 5563220"/>
                <a:gd name="connsiteX10" fmla="*/ 1895333 w 6234419"/>
                <a:gd name="connsiteY10" fmla="*/ 2278524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20880 w 6234419"/>
                <a:gd name="connsiteY9" fmla="*/ 2718472 h 5563220"/>
                <a:gd name="connsiteX10" fmla="*/ 1895333 w 6234419"/>
                <a:gd name="connsiteY10" fmla="*/ 2278524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20880 w 6234419"/>
                <a:gd name="connsiteY9" fmla="*/ 2718472 h 5563220"/>
                <a:gd name="connsiteX10" fmla="*/ 1860827 w 6234419"/>
                <a:gd name="connsiteY10" fmla="*/ 2226765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78857 h 5563220"/>
                <a:gd name="connsiteX10" fmla="*/ 1860827 w 6234419"/>
                <a:gd name="connsiteY10" fmla="*/ 2226765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78857 h 5563220"/>
                <a:gd name="connsiteX10" fmla="*/ 1860827 w 6234419"/>
                <a:gd name="connsiteY10" fmla="*/ 2226765 h 5563220"/>
                <a:gd name="connsiteX11" fmla="*/ 1791816 w 6234419"/>
                <a:gd name="connsiteY11" fmla="*/ 1571159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52978 h 5563220"/>
                <a:gd name="connsiteX10" fmla="*/ 1860827 w 6234419"/>
                <a:gd name="connsiteY10" fmla="*/ 2226765 h 5563220"/>
                <a:gd name="connsiteX11" fmla="*/ 1791816 w 6234419"/>
                <a:gd name="connsiteY11" fmla="*/ 1571159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5636 w 6236904"/>
                <a:gd name="connsiteY0" fmla="*/ 5547936 h 5563220"/>
                <a:gd name="connsiteX1" fmla="*/ 5279372 w 6236904"/>
                <a:gd name="connsiteY1" fmla="*/ 5470298 h 5563220"/>
                <a:gd name="connsiteX2" fmla="*/ 3959531 w 6236904"/>
                <a:gd name="connsiteY2" fmla="*/ 4357490 h 5563220"/>
                <a:gd name="connsiteX3" fmla="*/ 2898482 w 6236904"/>
                <a:gd name="connsiteY3" fmla="*/ 4159083 h 5563220"/>
                <a:gd name="connsiteX4" fmla="*/ 1966829 w 6236904"/>
                <a:gd name="connsiteY4" fmla="*/ 3693256 h 5563220"/>
                <a:gd name="connsiteX5" fmla="*/ 845395 w 6236904"/>
                <a:gd name="connsiteY5" fmla="*/ 3434464 h 5563220"/>
                <a:gd name="connsiteX6" fmla="*/ 353689 w 6236904"/>
                <a:gd name="connsiteY6" fmla="*/ 3054902 h 5563220"/>
                <a:gd name="connsiteX7" fmla="*/ 8633 w 6236904"/>
                <a:gd name="connsiteY7" fmla="*/ 2718471 h 5563220"/>
                <a:gd name="connsiteX8" fmla="*/ 646988 w 6236904"/>
                <a:gd name="connsiteY8" fmla="*/ 2494185 h 5563220"/>
                <a:gd name="connsiteX9" fmla="*/ 1595894 w 6236904"/>
                <a:gd name="connsiteY9" fmla="*/ 2752978 h 5563220"/>
                <a:gd name="connsiteX10" fmla="*/ 1863312 w 6236904"/>
                <a:gd name="connsiteY10" fmla="*/ 2226765 h 5563220"/>
                <a:gd name="connsiteX11" fmla="*/ 1794301 w 6236904"/>
                <a:gd name="connsiteY11" fmla="*/ 1571159 h 5563220"/>
                <a:gd name="connsiteX12" fmla="*/ 1233584 w 6236904"/>
                <a:gd name="connsiteY12" fmla="*/ 950056 h 5563220"/>
                <a:gd name="connsiteX13" fmla="*/ 672867 w 6236904"/>
                <a:gd name="connsiteY13" fmla="*/ 1079453 h 5563220"/>
                <a:gd name="connsiteX14" fmla="*/ 465833 w 6236904"/>
                <a:gd name="connsiteY14" fmla="*/ 1157090 h 5563220"/>
                <a:gd name="connsiteX15" fmla="*/ 6 w 6236904"/>
                <a:gd name="connsiteY15" fmla="*/ 993189 h 5563220"/>
                <a:gd name="connsiteX16" fmla="*/ 457206 w 6236904"/>
                <a:gd name="connsiteY16" fmla="*/ 449724 h 5563220"/>
                <a:gd name="connsiteX17" fmla="*/ 1423365 w 6236904"/>
                <a:gd name="connsiteY17" fmla="*/ 199558 h 5563220"/>
                <a:gd name="connsiteX18" fmla="*/ 2415402 w 6236904"/>
                <a:gd name="connsiteY18" fmla="*/ 829287 h 5563220"/>
                <a:gd name="connsiteX19" fmla="*/ 1501002 w 6236904"/>
                <a:gd name="connsiteY19" fmla="*/ 35656 h 5563220"/>
                <a:gd name="connsiteX20" fmla="*/ 1854685 w 6236904"/>
                <a:gd name="connsiteY20" fmla="*/ 130547 h 5563220"/>
                <a:gd name="connsiteX21" fmla="*/ 2053093 w 6236904"/>
                <a:gd name="connsiteY21" fmla="*/ 70162 h 5563220"/>
                <a:gd name="connsiteX22" fmla="*/ 2665568 w 6236904"/>
                <a:gd name="connsiteY22" fmla="*/ 510109 h 5563220"/>
                <a:gd name="connsiteX23" fmla="*/ 3321176 w 6236904"/>
                <a:gd name="connsiteY23" fmla="*/ 984562 h 5563220"/>
                <a:gd name="connsiteX24" fmla="*/ 3873267 w 6236904"/>
                <a:gd name="connsiteY24" fmla="*/ 1821324 h 5563220"/>
                <a:gd name="connsiteX25" fmla="*/ 4011289 w 6236904"/>
                <a:gd name="connsiteY25" fmla="*/ 2157754 h 5563220"/>
                <a:gd name="connsiteX26" fmla="*/ 4727282 w 6236904"/>
                <a:gd name="connsiteY26" fmla="*/ 2873747 h 5563220"/>
                <a:gd name="connsiteX27" fmla="*/ 5382889 w 6236904"/>
                <a:gd name="connsiteY27" fmla="*/ 3158419 h 5563220"/>
                <a:gd name="connsiteX28" fmla="*/ 6236904 w 6236904"/>
                <a:gd name="connsiteY28" fmla="*/ 3701883 h 5563220"/>
                <a:gd name="connsiteX0" fmla="*/ 5366801 w 6238069"/>
                <a:gd name="connsiteY0" fmla="*/ 5547936 h 5563220"/>
                <a:gd name="connsiteX1" fmla="*/ 5280537 w 6238069"/>
                <a:gd name="connsiteY1" fmla="*/ 5470298 h 5563220"/>
                <a:gd name="connsiteX2" fmla="*/ 3960696 w 6238069"/>
                <a:gd name="connsiteY2" fmla="*/ 4357490 h 5563220"/>
                <a:gd name="connsiteX3" fmla="*/ 2899647 w 6238069"/>
                <a:gd name="connsiteY3" fmla="*/ 4159083 h 5563220"/>
                <a:gd name="connsiteX4" fmla="*/ 1967994 w 6238069"/>
                <a:gd name="connsiteY4" fmla="*/ 3693256 h 5563220"/>
                <a:gd name="connsiteX5" fmla="*/ 846560 w 6238069"/>
                <a:gd name="connsiteY5" fmla="*/ 3434464 h 5563220"/>
                <a:gd name="connsiteX6" fmla="*/ 354854 w 6238069"/>
                <a:gd name="connsiteY6" fmla="*/ 3054902 h 5563220"/>
                <a:gd name="connsiteX7" fmla="*/ 9798 w 6238069"/>
                <a:gd name="connsiteY7" fmla="*/ 2718471 h 5563220"/>
                <a:gd name="connsiteX8" fmla="*/ 648153 w 6238069"/>
                <a:gd name="connsiteY8" fmla="*/ 2494185 h 5563220"/>
                <a:gd name="connsiteX9" fmla="*/ 1597059 w 6238069"/>
                <a:gd name="connsiteY9" fmla="*/ 2752978 h 5563220"/>
                <a:gd name="connsiteX10" fmla="*/ 1864477 w 6238069"/>
                <a:gd name="connsiteY10" fmla="*/ 2226765 h 5563220"/>
                <a:gd name="connsiteX11" fmla="*/ 1795466 w 6238069"/>
                <a:gd name="connsiteY11" fmla="*/ 1571159 h 5563220"/>
                <a:gd name="connsiteX12" fmla="*/ 1234749 w 6238069"/>
                <a:gd name="connsiteY12" fmla="*/ 950056 h 5563220"/>
                <a:gd name="connsiteX13" fmla="*/ 674032 w 6238069"/>
                <a:gd name="connsiteY13" fmla="*/ 1079453 h 5563220"/>
                <a:gd name="connsiteX14" fmla="*/ 337602 w 6238069"/>
                <a:gd name="connsiteY14" fmla="*/ 1174343 h 5563220"/>
                <a:gd name="connsiteX15" fmla="*/ 1171 w 6238069"/>
                <a:gd name="connsiteY15" fmla="*/ 993189 h 5563220"/>
                <a:gd name="connsiteX16" fmla="*/ 458371 w 6238069"/>
                <a:gd name="connsiteY16" fmla="*/ 449724 h 5563220"/>
                <a:gd name="connsiteX17" fmla="*/ 1424530 w 6238069"/>
                <a:gd name="connsiteY17" fmla="*/ 199558 h 5563220"/>
                <a:gd name="connsiteX18" fmla="*/ 2416567 w 6238069"/>
                <a:gd name="connsiteY18" fmla="*/ 829287 h 5563220"/>
                <a:gd name="connsiteX19" fmla="*/ 1502167 w 6238069"/>
                <a:gd name="connsiteY19" fmla="*/ 35656 h 5563220"/>
                <a:gd name="connsiteX20" fmla="*/ 1855850 w 6238069"/>
                <a:gd name="connsiteY20" fmla="*/ 130547 h 5563220"/>
                <a:gd name="connsiteX21" fmla="*/ 2054258 w 6238069"/>
                <a:gd name="connsiteY21" fmla="*/ 70162 h 5563220"/>
                <a:gd name="connsiteX22" fmla="*/ 2666733 w 6238069"/>
                <a:gd name="connsiteY22" fmla="*/ 510109 h 5563220"/>
                <a:gd name="connsiteX23" fmla="*/ 3322341 w 6238069"/>
                <a:gd name="connsiteY23" fmla="*/ 984562 h 5563220"/>
                <a:gd name="connsiteX24" fmla="*/ 3874432 w 6238069"/>
                <a:gd name="connsiteY24" fmla="*/ 1821324 h 5563220"/>
                <a:gd name="connsiteX25" fmla="*/ 4012454 w 6238069"/>
                <a:gd name="connsiteY25" fmla="*/ 2157754 h 5563220"/>
                <a:gd name="connsiteX26" fmla="*/ 4728447 w 6238069"/>
                <a:gd name="connsiteY26" fmla="*/ 2873747 h 5563220"/>
                <a:gd name="connsiteX27" fmla="*/ 5384054 w 6238069"/>
                <a:gd name="connsiteY27" fmla="*/ 3158419 h 5563220"/>
                <a:gd name="connsiteX28" fmla="*/ 6238069 w 6238069"/>
                <a:gd name="connsiteY28" fmla="*/ 3701883 h 5563220"/>
                <a:gd name="connsiteX0" fmla="*/ 5367494 w 6238762"/>
                <a:gd name="connsiteY0" fmla="*/ 5547936 h 5563220"/>
                <a:gd name="connsiteX1" fmla="*/ 5281230 w 6238762"/>
                <a:gd name="connsiteY1" fmla="*/ 5470298 h 5563220"/>
                <a:gd name="connsiteX2" fmla="*/ 3961389 w 6238762"/>
                <a:gd name="connsiteY2" fmla="*/ 4357490 h 5563220"/>
                <a:gd name="connsiteX3" fmla="*/ 2900340 w 6238762"/>
                <a:gd name="connsiteY3" fmla="*/ 4159083 h 5563220"/>
                <a:gd name="connsiteX4" fmla="*/ 1968687 w 6238762"/>
                <a:gd name="connsiteY4" fmla="*/ 3693256 h 5563220"/>
                <a:gd name="connsiteX5" fmla="*/ 847253 w 6238762"/>
                <a:gd name="connsiteY5" fmla="*/ 3434464 h 5563220"/>
                <a:gd name="connsiteX6" fmla="*/ 355547 w 6238762"/>
                <a:gd name="connsiteY6" fmla="*/ 3054902 h 5563220"/>
                <a:gd name="connsiteX7" fmla="*/ 10491 w 6238762"/>
                <a:gd name="connsiteY7" fmla="*/ 2718471 h 5563220"/>
                <a:gd name="connsiteX8" fmla="*/ 648846 w 6238762"/>
                <a:gd name="connsiteY8" fmla="*/ 2494185 h 5563220"/>
                <a:gd name="connsiteX9" fmla="*/ 1597752 w 6238762"/>
                <a:gd name="connsiteY9" fmla="*/ 2752978 h 5563220"/>
                <a:gd name="connsiteX10" fmla="*/ 1865170 w 6238762"/>
                <a:gd name="connsiteY10" fmla="*/ 2226765 h 5563220"/>
                <a:gd name="connsiteX11" fmla="*/ 1796159 w 6238762"/>
                <a:gd name="connsiteY11" fmla="*/ 1571159 h 5563220"/>
                <a:gd name="connsiteX12" fmla="*/ 1235442 w 6238762"/>
                <a:gd name="connsiteY12" fmla="*/ 950056 h 5563220"/>
                <a:gd name="connsiteX13" fmla="*/ 674725 w 6238762"/>
                <a:gd name="connsiteY13" fmla="*/ 1079453 h 5563220"/>
                <a:gd name="connsiteX14" fmla="*/ 338295 w 6238762"/>
                <a:gd name="connsiteY14" fmla="*/ 1174343 h 5563220"/>
                <a:gd name="connsiteX15" fmla="*/ 1864 w 6238762"/>
                <a:gd name="connsiteY15" fmla="*/ 993189 h 5563220"/>
                <a:gd name="connsiteX16" fmla="*/ 493570 w 6238762"/>
                <a:gd name="connsiteY16" fmla="*/ 458350 h 5563220"/>
                <a:gd name="connsiteX17" fmla="*/ 1425223 w 6238762"/>
                <a:gd name="connsiteY17" fmla="*/ 199558 h 5563220"/>
                <a:gd name="connsiteX18" fmla="*/ 2417260 w 6238762"/>
                <a:gd name="connsiteY18" fmla="*/ 829287 h 5563220"/>
                <a:gd name="connsiteX19" fmla="*/ 1502860 w 6238762"/>
                <a:gd name="connsiteY19" fmla="*/ 35656 h 5563220"/>
                <a:gd name="connsiteX20" fmla="*/ 1856543 w 6238762"/>
                <a:gd name="connsiteY20" fmla="*/ 130547 h 5563220"/>
                <a:gd name="connsiteX21" fmla="*/ 2054951 w 6238762"/>
                <a:gd name="connsiteY21" fmla="*/ 70162 h 5563220"/>
                <a:gd name="connsiteX22" fmla="*/ 2667426 w 6238762"/>
                <a:gd name="connsiteY22" fmla="*/ 510109 h 5563220"/>
                <a:gd name="connsiteX23" fmla="*/ 3323034 w 6238762"/>
                <a:gd name="connsiteY23" fmla="*/ 984562 h 5563220"/>
                <a:gd name="connsiteX24" fmla="*/ 3875125 w 6238762"/>
                <a:gd name="connsiteY24" fmla="*/ 1821324 h 5563220"/>
                <a:gd name="connsiteX25" fmla="*/ 4013147 w 6238762"/>
                <a:gd name="connsiteY25" fmla="*/ 2157754 h 5563220"/>
                <a:gd name="connsiteX26" fmla="*/ 4729140 w 6238762"/>
                <a:gd name="connsiteY26" fmla="*/ 2873747 h 5563220"/>
                <a:gd name="connsiteX27" fmla="*/ 5384747 w 6238762"/>
                <a:gd name="connsiteY27" fmla="*/ 3158419 h 5563220"/>
                <a:gd name="connsiteX28" fmla="*/ 6238762 w 6238762"/>
                <a:gd name="connsiteY28" fmla="*/ 3701883 h 5563220"/>
                <a:gd name="connsiteX0" fmla="*/ 5367494 w 6238762"/>
                <a:gd name="connsiteY0" fmla="*/ 5547936 h 5563220"/>
                <a:gd name="connsiteX1" fmla="*/ 5281230 w 6238762"/>
                <a:gd name="connsiteY1" fmla="*/ 5470298 h 5563220"/>
                <a:gd name="connsiteX2" fmla="*/ 3961389 w 6238762"/>
                <a:gd name="connsiteY2" fmla="*/ 4357490 h 5563220"/>
                <a:gd name="connsiteX3" fmla="*/ 2900340 w 6238762"/>
                <a:gd name="connsiteY3" fmla="*/ 4159083 h 5563220"/>
                <a:gd name="connsiteX4" fmla="*/ 1968687 w 6238762"/>
                <a:gd name="connsiteY4" fmla="*/ 3693256 h 5563220"/>
                <a:gd name="connsiteX5" fmla="*/ 847253 w 6238762"/>
                <a:gd name="connsiteY5" fmla="*/ 3434464 h 5563220"/>
                <a:gd name="connsiteX6" fmla="*/ 355547 w 6238762"/>
                <a:gd name="connsiteY6" fmla="*/ 3054902 h 5563220"/>
                <a:gd name="connsiteX7" fmla="*/ 10491 w 6238762"/>
                <a:gd name="connsiteY7" fmla="*/ 2718471 h 5563220"/>
                <a:gd name="connsiteX8" fmla="*/ 648846 w 6238762"/>
                <a:gd name="connsiteY8" fmla="*/ 2494185 h 5563220"/>
                <a:gd name="connsiteX9" fmla="*/ 1597752 w 6238762"/>
                <a:gd name="connsiteY9" fmla="*/ 2752978 h 5563220"/>
                <a:gd name="connsiteX10" fmla="*/ 1865170 w 6238762"/>
                <a:gd name="connsiteY10" fmla="*/ 2226765 h 5563220"/>
                <a:gd name="connsiteX11" fmla="*/ 1796159 w 6238762"/>
                <a:gd name="connsiteY11" fmla="*/ 1571159 h 5563220"/>
                <a:gd name="connsiteX12" fmla="*/ 1235442 w 6238762"/>
                <a:gd name="connsiteY12" fmla="*/ 950056 h 5563220"/>
                <a:gd name="connsiteX13" fmla="*/ 674725 w 6238762"/>
                <a:gd name="connsiteY13" fmla="*/ 1079453 h 5563220"/>
                <a:gd name="connsiteX14" fmla="*/ 338295 w 6238762"/>
                <a:gd name="connsiteY14" fmla="*/ 1174343 h 5563220"/>
                <a:gd name="connsiteX15" fmla="*/ 1864 w 6238762"/>
                <a:gd name="connsiteY15" fmla="*/ 993189 h 5563220"/>
                <a:gd name="connsiteX16" fmla="*/ 493570 w 6238762"/>
                <a:gd name="connsiteY16" fmla="*/ 458350 h 5563220"/>
                <a:gd name="connsiteX17" fmla="*/ 1416597 w 6238762"/>
                <a:gd name="connsiteY17" fmla="*/ 182305 h 5563220"/>
                <a:gd name="connsiteX18" fmla="*/ 2417260 w 6238762"/>
                <a:gd name="connsiteY18" fmla="*/ 829287 h 5563220"/>
                <a:gd name="connsiteX19" fmla="*/ 1502860 w 6238762"/>
                <a:gd name="connsiteY19" fmla="*/ 35656 h 5563220"/>
                <a:gd name="connsiteX20" fmla="*/ 1856543 w 6238762"/>
                <a:gd name="connsiteY20" fmla="*/ 130547 h 5563220"/>
                <a:gd name="connsiteX21" fmla="*/ 2054951 w 6238762"/>
                <a:gd name="connsiteY21" fmla="*/ 70162 h 5563220"/>
                <a:gd name="connsiteX22" fmla="*/ 2667426 w 6238762"/>
                <a:gd name="connsiteY22" fmla="*/ 510109 h 5563220"/>
                <a:gd name="connsiteX23" fmla="*/ 3323034 w 6238762"/>
                <a:gd name="connsiteY23" fmla="*/ 984562 h 5563220"/>
                <a:gd name="connsiteX24" fmla="*/ 3875125 w 6238762"/>
                <a:gd name="connsiteY24" fmla="*/ 1821324 h 5563220"/>
                <a:gd name="connsiteX25" fmla="*/ 4013147 w 6238762"/>
                <a:gd name="connsiteY25" fmla="*/ 2157754 h 5563220"/>
                <a:gd name="connsiteX26" fmla="*/ 4729140 w 6238762"/>
                <a:gd name="connsiteY26" fmla="*/ 2873747 h 5563220"/>
                <a:gd name="connsiteX27" fmla="*/ 5384747 w 6238762"/>
                <a:gd name="connsiteY27" fmla="*/ 3158419 h 5563220"/>
                <a:gd name="connsiteX28" fmla="*/ 6238762 w 6238762"/>
                <a:gd name="connsiteY28" fmla="*/ 3701883 h 5563220"/>
                <a:gd name="connsiteX0" fmla="*/ 5367494 w 6238762"/>
                <a:gd name="connsiteY0" fmla="*/ 5512819 h 5528103"/>
                <a:gd name="connsiteX1" fmla="*/ 5281230 w 6238762"/>
                <a:gd name="connsiteY1" fmla="*/ 5435181 h 5528103"/>
                <a:gd name="connsiteX2" fmla="*/ 3961389 w 6238762"/>
                <a:gd name="connsiteY2" fmla="*/ 4322373 h 5528103"/>
                <a:gd name="connsiteX3" fmla="*/ 2900340 w 6238762"/>
                <a:gd name="connsiteY3" fmla="*/ 4123966 h 5528103"/>
                <a:gd name="connsiteX4" fmla="*/ 1968687 w 6238762"/>
                <a:gd name="connsiteY4" fmla="*/ 3658139 h 5528103"/>
                <a:gd name="connsiteX5" fmla="*/ 847253 w 6238762"/>
                <a:gd name="connsiteY5" fmla="*/ 3399347 h 5528103"/>
                <a:gd name="connsiteX6" fmla="*/ 355547 w 6238762"/>
                <a:gd name="connsiteY6" fmla="*/ 3019785 h 5528103"/>
                <a:gd name="connsiteX7" fmla="*/ 10491 w 6238762"/>
                <a:gd name="connsiteY7" fmla="*/ 2683354 h 5528103"/>
                <a:gd name="connsiteX8" fmla="*/ 648846 w 6238762"/>
                <a:gd name="connsiteY8" fmla="*/ 2459068 h 5528103"/>
                <a:gd name="connsiteX9" fmla="*/ 1597752 w 6238762"/>
                <a:gd name="connsiteY9" fmla="*/ 2717861 h 5528103"/>
                <a:gd name="connsiteX10" fmla="*/ 1865170 w 6238762"/>
                <a:gd name="connsiteY10" fmla="*/ 2191648 h 5528103"/>
                <a:gd name="connsiteX11" fmla="*/ 1796159 w 6238762"/>
                <a:gd name="connsiteY11" fmla="*/ 1536042 h 5528103"/>
                <a:gd name="connsiteX12" fmla="*/ 1235442 w 6238762"/>
                <a:gd name="connsiteY12" fmla="*/ 914939 h 5528103"/>
                <a:gd name="connsiteX13" fmla="*/ 674725 w 6238762"/>
                <a:gd name="connsiteY13" fmla="*/ 1044336 h 5528103"/>
                <a:gd name="connsiteX14" fmla="*/ 338295 w 6238762"/>
                <a:gd name="connsiteY14" fmla="*/ 1139226 h 5528103"/>
                <a:gd name="connsiteX15" fmla="*/ 1864 w 6238762"/>
                <a:gd name="connsiteY15" fmla="*/ 958072 h 5528103"/>
                <a:gd name="connsiteX16" fmla="*/ 493570 w 6238762"/>
                <a:gd name="connsiteY16" fmla="*/ 423233 h 5528103"/>
                <a:gd name="connsiteX17" fmla="*/ 1416597 w 6238762"/>
                <a:gd name="connsiteY17" fmla="*/ 147188 h 5528103"/>
                <a:gd name="connsiteX18" fmla="*/ 1502860 w 6238762"/>
                <a:gd name="connsiteY18" fmla="*/ 539 h 5528103"/>
                <a:gd name="connsiteX19" fmla="*/ 1856543 w 6238762"/>
                <a:gd name="connsiteY19" fmla="*/ 95430 h 5528103"/>
                <a:gd name="connsiteX20" fmla="*/ 2054951 w 6238762"/>
                <a:gd name="connsiteY20" fmla="*/ 35045 h 5528103"/>
                <a:gd name="connsiteX21" fmla="*/ 2667426 w 6238762"/>
                <a:gd name="connsiteY21" fmla="*/ 474992 h 5528103"/>
                <a:gd name="connsiteX22" fmla="*/ 3323034 w 6238762"/>
                <a:gd name="connsiteY22" fmla="*/ 949445 h 5528103"/>
                <a:gd name="connsiteX23" fmla="*/ 3875125 w 6238762"/>
                <a:gd name="connsiteY23" fmla="*/ 1786207 h 5528103"/>
                <a:gd name="connsiteX24" fmla="*/ 4013147 w 6238762"/>
                <a:gd name="connsiteY24" fmla="*/ 2122637 h 5528103"/>
                <a:gd name="connsiteX25" fmla="*/ 4729140 w 6238762"/>
                <a:gd name="connsiteY25" fmla="*/ 2838630 h 5528103"/>
                <a:gd name="connsiteX26" fmla="*/ 5384747 w 6238762"/>
                <a:gd name="connsiteY26" fmla="*/ 3123302 h 5528103"/>
                <a:gd name="connsiteX27" fmla="*/ 6238762 w 6238762"/>
                <a:gd name="connsiteY27" fmla="*/ 3666766 h 5528103"/>
                <a:gd name="connsiteX0" fmla="*/ 5367494 w 6238762"/>
                <a:gd name="connsiteY0" fmla="*/ 5512709 h 5527993"/>
                <a:gd name="connsiteX1" fmla="*/ 5281230 w 6238762"/>
                <a:gd name="connsiteY1" fmla="*/ 5435071 h 5527993"/>
                <a:gd name="connsiteX2" fmla="*/ 3961389 w 6238762"/>
                <a:gd name="connsiteY2" fmla="*/ 4322263 h 5527993"/>
                <a:gd name="connsiteX3" fmla="*/ 2900340 w 6238762"/>
                <a:gd name="connsiteY3" fmla="*/ 4123856 h 5527993"/>
                <a:gd name="connsiteX4" fmla="*/ 1968687 w 6238762"/>
                <a:gd name="connsiteY4" fmla="*/ 3658029 h 5527993"/>
                <a:gd name="connsiteX5" fmla="*/ 847253 w 6238762"/>
                <a:gd name="connsiteY5" fmla="*/ 3399237 h 5527993"/>
                <a:gd name="connsiteX6" fmla="*/ 355547 w 6238762"/>
                <a:gd name="connsiteY6" fmla="*/ 3019675 h 5527993"/>
                <a:gd name="connsiteX7" fmla="*/ 10491 w 6238762"/>
                <a:gd name="connsiteY7" fmla="*/ 2683244 h 5527993"/>
                <a:gd name="connsiteX8" fmla="*/ 648846 w 6238762"/>
                <a:gd name="connsiteY8" fmla="*/ 2458958 h 5527993"/>
                <a:gd name="connsiteX9" fmla="*/ 1597752 w 6238762"/>
                <a:gd name="connsiteY9" fmla="*/ 2717751 h 5527993"/>
                <a:gd name="connsiteX10" fmla="*/ 1865170 w 6238762"/>
                <a:gd name="connsiteY10" fmla="*/ 2191538 h 5527993"/>
                <a:gd name="connsiteX11" fmla="*/ 1796159 w 6238762"/>
                <a:gd name="connsiteY11" fmla="*/ 1535932 h 5527993"/>
                <a:gd name="connsiteX12" fmla="*/ 1235442 w 6238762"/>
                <a:gd name="connsiteY12" fmla="*/ 914829 h 5527993"/>
                <a:gd name="connsiteX13" fmla="*/ 674725 w 6238762"/>
                <a:gd name="connsiteY13" fmla="*/ 1044226 h 5527993"/>
                <a:gd name="connsiteX14" fmla="*/ 338295 w 6238762"/>
                <a:gd name="connsiteY14" fmla="*/ 1139116 h 5527993"/>
                <a:gd name="connsiteX15" fmla="*/ 1864 w 6238762"/>
                <a:gd name="connsiteY15" fmla="*/ 957962 h 5527993"/>
                <a:gd name="connsiteX16" fmla="*/ 493570 w 6238762"/>
                <a:gd name="connsiteY16" fmla="*/ 423123 h 5527993"/>
                <a:gd name="connsiteX17" fmla="*/ 1226816 w 6238762"/>
                <a:gd name="connsiteY17" fmla="*/ 78066 h 5527993"/>
                <a:gd name="connsiteX18" fmla="*/ 1502860 w 6238762"/>
                <a:gd name="connsiteY18" fmla="*/ 429 h 5527993"/>
                <a:gd name="connsiteX19" fmla="*/ 1856543 w 6238762"/>
                <a:gd name="connsiteY19" fmla="*/ 95320 h 5527993"/>
                <a:gd name="connsiteX20" fmla="*/ 2054951 w 6238762"/>
                <a:gd name="connsiteY20" fmla="*/ 34935 h 5527993"/>
                <a:gd name="connsiteX21" fmla="*/ 2667426 w 6238762"/>
                <a:gd name="connsiteY21" fmla="*/ 474882 h 5527993"/>
                <a:gd name="connsiteX22" fmla="*/ 3323034 w 6238762"/>
                <a:gd name="connsiteY22" fmla="*/ 949335 h 5527993"/>
                <a:gd name="connsiteX23" fmla="*/ 3875125 w 6238762"/>
                <a:gd name="connsiteY23" fmla="*/ 1786097 h 5527993"/>
                <a:gd name="connsiteX24" fmla="*/ 4013147 w 6238762"/>
                <a:gd name="connsiteY24" fmla="*/ 2122527 h 5527993"/>
                <a:gd name="connsiteX25" fmla="*/ 4729140 w 6238762"/>
                <a:gd name="connsiteY25" fmla="*/ 2838520 h 5527993"/>
                <a:gd name="connsiteX26" fmla="*/ 5384747 w 6238762"/>
                <a:gd name="connsiteY26" fmla="*/ 3123192 h 5527993"/>
                <a:gd name="connsiteX27" fmla="*/ 6238762 w 6238762"/>
                <a:gd name="connsiteY27" fmla="*/ 3666656 h 5527993"/>
                <a:gd name="connsiteX0" fmla="*/ 5367494 w 6238762"/>
                <a:gd name="connsiteY0" fmla="*/ 5524644 h 5539928"/>
                <a:gd name="connsiteX1" fmla="*/ 5281230 w 6238762"/>
                <a:gd name="connsiteY1" fmla="*/ 5447006 h 5539928"/>
                <a:gd name="connsiteX2" fmla="*/ 3961389 w 6238762"/>
                <a:gd name="connsiteY2" fmla="*/ 4334198 h 5539928"/>
                <a:gd name="connsiteX3" fmla="*/ 2900340 w 6238762"/>
                <a:gd name="connsiteY3" fmla="*/ 4135791 h 5539928"/>
                <a:gd name="connsiteX4" fmla="*/ 1968687 w 6238762"/>
                <a:gd name="connsiteY4" fmla="*/ 3669964 h 5539928"/>
                <a:gd name="connsiteX5" fmla="*/ 847253 w 6238762"/>
                <a:gd name="connsiteY5" fmla="*/ 3411172 h 5539928"/>
                <a:gd name="connsiteX6" fmla="*/ 355547 w 6238762"/>
                <a:gd name="connsiteY6" fmla="*/ 3031610 h 5539928"/>
                <a:gd name="connsiteX7" fmla="*/ 10491 w 6238762"/>
                <a:gd name="connsiteY7" fmla="*/ 2695179 h 5539928"/>
                <a:gd name="connsiteX8" fmla="*/ 648846 w 6238762"/>
                <a:gd name="connsiteY8" fmla="*/ 2470893 h 5539928"/>
                <a:gd name="connsiteX9" fmla="*/ 1597752 w 6238762"/>
                <a:gd name="connsiteY9" fmla="*/ 2729686 h 5539928"/>
                <a:gd name="connsiteX10" fmla="*/ 1865170 w 6238762"/>
                <a:gd name="connsiteY10" fmla="*/ 2203473 h 5539928"/>
                <a:gd name="connsiteX11" fmla="*/ 1796159 w 6238762"/>
                <a:gd name="connsiteY11" fmla="*/ 1547867 h 5539928"/>
                <a:gd name="connsiteX12" fmla="*/ 1235442 w 6238762"/>
                <a:gd name="connsiteY12" fmla="*/ 926764 h 5539928"/>
                <a:gd name="connsiteX13" fmla="*/ 674725 w 6238762"/>
                <a:gd name="connsiteY13" fmla="*/ 1056161 h 5539928"/>
                <a:gd name="connsiteX14" fmla="*/ 338295 w 6238762"/>
                <a:gd name="connsiteY14" fmla="*/ 1151051 h 5539928"/>
                <a:gd name="connsiteX15" fmla="*/ 1864 w 6238762"/>
                <a:gd name="connsiteY15" fmla="*/ 969897 h 5539928"/>
                <a:gd name="connsiteX16" fmla="*/ 493570 w 6238762"/>
                <a:gd name="connsiteY16" fmla="*/ 435058 h 5539928"/>
                <a:gd name="connsiteX17" fmla="*/ 1502860 w 6238762"/>
                <a:gd name="connsiteY17" fmla="*/ 12364 h 5539928"/>
                <a:gd name="connsiteX18" fmla="*/ 1856543 w 6238762"/>
                <a:gd name="connsiteY18" fmla="*/ 107255 h 5539928"/>
                <a:gd name="connsiteX19" fmla="*/ 2054951 w 6238762"/>
                <a:gd name="connsiteY19" fmla="*/ 46870 h 5539928"/>
                <a:gd name="connsiteX20" fmla="*/ 2667426 w 6238762"/>
                <a:gd name="connsiteY20" fmla="*/ 486817 h 5539928"/>
                <a:gd name="connsiteX21" fmla="*/ 3323034 w 6238762"/>
                <a:gd name="connsiteY21" fmla="*/ 961270 h 5539928"/>
                <a:gd name="connsiteX22" fmla="*/ 3875125 w 6238762"/>
                <a:gd name="connsiteY22" fmla="*/ 1798032 h 5539928"/>
                <a:gd name="connsiteX23" fmla="*/ 4013147 w 6238762"/>
                <a:gd name="connsiteY23" fmla="*/ 2134462 h 5539928"/>
                <a:gd name="connsiteX24" fmla="*/ 4729140 w 6238762"/>
                <a:gd name="connsiteY24" fmla="*/ 2850455 h 5539928"/>
                <a:gd name="connsiteX25" fmla="*/ 5384747 w 6238762"/>
                <a:gd name="connsiteY25" fmla="*/ 3135127 h 5539928"/>
                <a:gd name="connsiteX26" fmla="*/ 6238762 w 6238762"/>
                <a:gd name="connsiteY26" fmla="*/ 3678591 h 5539928"/>
                <a:gd name="connsiteX0" fmla="*/ 5367494 w 6238762"/>
                <a:gd name="connsiteY0" fmla="*/ 5524644 h 5539928"/>
                <a:gd name="connsiteX1" fmla="*/ 5281230 w 6238762"/>
                <a:gd name="connsiteY1" fmla="*/ 5447006 h 5539928"/>
                <a:gd name="connsiteX2" fmla="*/ 3961389 w 6238762"/>
                <a:gd name="connsiteY2" fmla="*/ 4334198 h 5539928"/>
                <a:gd name="connsiteX3" fmla="*/ 2900340 w 6238762"/>
                <a:gd name="connsiteY3" fmla="*/ 4135791 h 5539928"/>
                <a:gd name="connsiteX4" fmla="*/ 1968687 w 6238762"/>
                <a:gd name="connsiteY4" fmla="*/ 3669964 h 5539928"/>
                <a:gd name="connsiteX5" fmla="*/ 847253 w 6238762"/>
                <a:gd name="connsiteY5" fmla="*/ 3411172 h 5539928"/>
                <a:gd name="connsiteX6" fmla="*/ 355547 w 6238762"/>
                <a:gd name="connsiteY6" fmla="*/ 3031610 h 5539928"/>
                <a:gd name="connsiteX7" fmla="*/ 10491 w 6238762"/>
                <a:gd name="connsiteY7" fmla="*/ 2695179 h 5539928"/>
                <a:gd name="connsiteX8" fmla="*/ 648846 w 6238762"/>
                <a:gd name="connsiteY8" fmla="*/ 2470893 h 5539928"/>
                <a:gd name="connsiteX9" fmla="*/ 1597752 w 6238762"/>
                <a:gd name="connsiteY9" fmla="*/ 2729686 h 5539928"/>
                <a:gd name="connsiteX10" fmla="*/ 1865170 w 6238762"/>
                <a:gd name="connsiteY10" fmla="*/ 2203473 h 5539928"/>
                <a:gd name="connsiteX11" fmla="*/ 1796159 w 6238762"/>
                <a:gd name="connsiteY11" fmla="*/ 1547867 h 5539928"/>
                <a:gd name="connsiteX12" fmla="*/ 1235442 w 6238762"/>
                <a:gd name="connsiteY12" fmla="*/ 926764 h 5539928"/>
                <a:gd name="connsiteX13" fmla="*/ 674725 w 6238762"/>
                <a:gd name="connsiteY13" fmla="*/ 1056161 h 5539928"/>
                <a:gd name="connsiteX14" fmla="*/ 338295 w 6238762"/>
                <a:gd name="connsiteY14" fmla="*/ 1151051 h 5539928"/>
                <a:gd name="connsiteX15" fmla="*/ 1864 w 6238762"/>
                <a:gd name="connsiteY15" fmla="*/ 969897 h 5539928"/>
                <a:gd name="connsiteX16" fmla="*/ 493570 w 6238762"/>
                <a:gd name="connsiteY16" fmla="*/ 435058 h 5539928"/>
                <a:gd name="connsiteX17" fmla="*/ 1502860 w 6238762"/>
                <a:gd name="connsiteY17" fmla="*/ 12364 h 5539928"/>
                <a:gd name="connsiteX18" fmla="*/ 1856543 w 6238762"/>
                <a:gd name="connsiteY18" fmla="*/ 107255 h 5539928"/>
                <a:gd name="connsiteX19" fmla="*/ 2054951 w 6238762"/>
                <a:gd name="connsiteY19" fmla="*/ 46870 h 5539928"/>
                <a:gd name="connsiteX20" fmla="*/ 2667426 w 6238762"/>
                <a:gd name="connsiteY20" fmla="*/ 486817 h 5539928"/>
                <a:gd name="connsiteX21" fmla="*/ 3323034 w 6238762"/>
                <a:gd name="connsiteY21" fmla="*/ 961270 h 5539928"/>
                <a:gd name="connsiteX22" fmla="*/ 3875125 w 6238762"/>
                <a:gd name="connsiteY22" fmla="*/ 1798032 h 5539928"/>
                <a:gd name="connsiteX23" fmla="*/ 4013147 w 6238762"/>
                <a:gd name="connsiteY23" fmla="*/ 2134462 h 5539928"/>
                <a:gd name="connsiteX24" fmla="*/ 4729140 w 6238762"/>
                <a:gd name="connsiteY24" fmla="*/ 2850455 h 5539928"/>
                <a:gd name="connsiteX25" fmla="*/ 5384747 w 6238762"/>
                <a:gd name="connsiteY25" fmla="*/ 3135127 h 5539928"/>
                <a:gd name="connsiteX26" fmla="*/ 6238762 w 6238762"/>
                <a:gd name="connsiteY26" fmla="*/ 3678591 h 5539928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502860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433849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433849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352 h 5528636"/>
                <a:gd name="connsiteX1" fmla="*/ 5281230 w 6238762"/>
                <a:gd name="connsiteY1" fmla="*/ 5435714 h 5528636"/>
                <a:gd name="connsiteX2" fmla="*/ 3961389 w 6238762"/>
                <a:gd name="connsiteY2" fmla="*/ 4322906 h 5528636"/>
                <a:gd name="connsiteX3" fmla="*/ 2900340 w 6238762"/>
                <a:gd name="connsiteY3" fmla="*/ 4124499 h 5528636"/>
                <a:gd name="connsiteX4" fmla="*/ 1968687 w 6238762"/>
                <a:gd name="connsiteY4" fmla="*/ 3658672 h 5528636"/>
                <a:gd name="connsiteX5" fmla="*/ 847253 w 6238762"/>
                <a:gd name="connsiteY5" fmla="*/ 3399880 h 5528636"/>
                <a:gd name="connsiteX6" fmla="*/ 355547 w 6238762"/>
                <a:gd name="connsiteY6" fmla="*/ 3020318 h 5528636"/>
                <a:gd name="connsiteX7" fmla="*/ 10491 w 6238762"/>
                <a:gd name="connsiteY7" fmla="*/ 2683887 h 5528636"/>
                <a:gd name="connsiteX8" fmla="*/ 648846 w 6238762"/>
                <a:gd name="connsiteY8" fmla="*/ 2459601 h 5528636"/>
                <a:gd name="connsiteX9" fmla="*/ 1597752 w 6238762"/>
                <a:gd name="connsiteY9" fmla="*/ 2718394 h 5528636"/>
                <a:gd name="connsiteX10" fmla="*/ 1865170 w 6238762"/>
                <a:gd name="connsiteY10" fmla="*/ 2192181 h 5528636"/>
                <a:gd name="connsiteX11" fmla="*/ 1796159 w 6238762"/>
                <a:gd name="connsiteY11" fmla="*/ 1536575 h 5528636"/>
                <a:gd name="connsiteX12" fmla="*/ 1235442 w 6238762"/>
                <a:gd name="connsiteY12" fmla="*/ 915472 h 5528636"/>
                <a:gd name="connsiteX13" fmla="*/ 674725 w 6238762"/>
                <a:gd name="connsiteY13" fmla="*/ 1044869 h 5528636"/>
                <a:gd name="connsiteX14" fmla="*/ 338295 w 6238762"/>
                <a:gd name="connsiteY14" fmla="*/ 1139759 h 5528636"/>
                <a:gd name="connsiteX15" fmla="*/ 1864 w 6238762"/>
                <a:gd name="connsiteY15" fmla="*/ 958605 h 5528636"/>
                <a:gd name="connsiteX16" fmla="*/ 493570 w 6238762"/>
                <a:gd name="connsiteY16" fmla="*/ 423766 h 5528636"/>
                <a:gd name="connsiteX17" fmla="*/ 1140552 w 6238762"/>
                <a:gd name="connsiteY17" fmla="*/ 190853 h 5528636"/>
                <a:gd name="connsiteX18" fmla="*/ 1433849 w 6238762"/>
                <a:gd name="connsiteY18" fmla="*/ 1072 h 5528636"/>
                <a:gd name="connsiteX19" fmla="*/ 1856543 w 6238762"/>
                <a:gd name="connsiteY19" fmla="*/ 95963 h 5528636"/>
                <a:gd name="connsiteX20" fmla="*/ 2054951 w 6238762"/>
                <a:gd name="connsiteY20" fmla="*/ 35578 h 5528636"/>
                <a:gd name="connsiteX21" fmla="*/ 2667426 w 6238762"/>
                <a:gd name="connsiteY21" fmla="*/ 475525 h 5528636"/>
                <a:gd name="connsiteX22" fmla="*/ 3323034 w 6238762"/>
                <a:gd name="connsiteY22" fmla="*/ 949978 h 5528636"/>
                <a:gd name="connsiteX23" fmla="*/ 3875125 w 6238762"/>
                <a:gd name="connsiteY23" fmla="*/ 1786740 h 5528636"/>
                <a:gd name="connsiteX24" fmla="*/ 4013147 w 6238762"/>
                <a:gd name="connsiteY24" fmla="*/ 2123170 h 5528636"/>
                <a:gd name="connsiteX25" fmla="*/ 4729140 w 6238762"/>
                <a:gd name="connsiteY25" fmla="*/ 2839163 h 5528636"/>
                <a:gd name="connsiteX26" fmla="*/ 5384747 w 6238762"/>
                <a:gd name="connsiteY26" fmla="*/ 3123835 h 5528636"/>
                <a:gd name="connsiteX27" fmla="*/ 6238762 w 6238762"/>
                <a:gd name="connsiteY27" fmla="*/ 3667299 h 5528636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48846 w 6238762"/>
                <a:gd name="connsiteY8" fmla="*/ 245988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875125 w 6238762"/>
                <a:gd name="connsiteY23" fmla="*/ 1787022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48846 w 6238762"/>
                <a:gd name="connsiteY8" fmla="*/ 245988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511642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127341 w 6238762"/>
                <a:gd name="connsiteY20" fmla="*/ 94915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167346 w 6238762"/>
                <a:gd name="connsiteY20" fmla="*/ 91105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26715 h 5541999"/>
                <a:gd name="connsiteX1" fmla="*/ 5281230 w 6238762"/>
                <a:gd name="connsiteY1" fmla="*/ 5449077 h 5541999"/>
                <a:gd name="connsiteX2" fmla="*/ 3961389 w 6238762"/>
                <a:gd name="connsiteY2" fmla="*/ 4336269 h 5541999"/>
                <a:gd name="connsiteX3" fmla="*/ 2900340 w 6238762"/>
                <a:gd name="connsiteY3" fmla="*/ 4137862 h 5541999"/>
                <a:gd name="connsiteX4" fmla="*/ 1968687 w 6238762"/>
                <a:gd name="connsiteY4" fmla="*/ 3672035 h 5541999"/>
                <a:gd name="connsiteX5" fmla="*/ 847253 w 6238762"/>
                <a:gd name="connsiteY5" fmla="*/ 3413243 h 5541999"/>
                <a:gd name="connsiteX6" fmla="*/ 355547 w 6238762"/>
                <a:gd name="connsiteY6" fmla="*/ 3033681 h 5541999"/>
                <a:gd name="connsiteX7" fmla="*/ 10491 w 6238762"/>
                <a:gd name="connsiteY7" fmla="*/ 2697250 h 5541999"/>
                <a:gd name="connsiteX8" fmla="*/ 605714 w 6238762"/>
                <a:gd name="connsiteY8" fmla="*/ 2498844 h 5541999"/>
                <a:gd name="connsiteX9" fmla="*/ 1597752 w 6238762"/>
                <a:gd name="connsiteY9" fmla="*/ 2731757 h 5541999"/>
                <a:gd name="connsiteX10" fmla="*/ 1865170 w 6238762"/>
                <a:gd name="connsiteY10" fmla="*/ 2205544 h 5541999"/>
                <a:gd name="connsiteX11" fmla="*/ 1796159 w 6238762"/>
                <a:gd name="connsiteY11" fmla="*/ 1549938 h 5541999"/>
                <a:gd name="connsiteX12" fmla="*/ 1235442 w 6238762"/>
                <a:gd name="connsiteY12" fmla="*/ 928835 h 5541999"/>
                <a:gd name="connsiteX13" fmla="*/ 674725 w 6238762"/>
                <a:gd name="connsiteY13" fmla="*/ 1058232 h 5541999"/>
                <a:gd name="connsiteX14" fmla="*/ 338295 w 6238762"/>
                <a:gd name="connsiteY14" fmla="*/ 1153122 h 5541999"/>
                <a:gd name="connsiteX15" fmla="*/ 1864 w 6238762"/>
                <a:gd name="connsiteY15" fmla="*/ 971968 h 5541999"/>
                <a:gd name="connsiteX16" fmla="*/ 493570 w 6238762"/>
                <a:gd name="connsiteY16" fmla="*/ 437129 h 5541999"/>
                <a:gd name="connsiteX17" fmla="*/ 1140552 w 6238762"/>
                <a:gd name="connsiteY17" fmla="*/ 169710 h 5541999"/>
                <a:gd name="connsiteX18" fmla="*/ 1513859 w 6238762"/>
                <a:gd name="connsiteY18" fmla="*/ 1100 h 5541999"/>
                <a:gd name="connsiteX19" fmla="*/ 1856543 w 6238762"/>
                <a:gd name="connsiteY19" fmla="*/ 109326 h 5541999"/>
                <a:gd name="connsiteX20" fmla="*/ 2167346 w 6238762"/>
                <a:gd name="connsiteY20" fmla="*/ 104186 h 5541999"/>
                <a:gd name="connsiteX21" fmla="*/ 2667426 w 6238762"/>
                <a:gd name="connsiteY21" fmla="*/ 488888 h 5541999"/>
                <a:gd name="connsiteX22" fmla="*/ 3323034 w 6238762"/>
                <a:gd name="connsiteY22" fmla="*/ 963341 h 5541999"/>
                <a:gd name="connsiteX23" fmla="*/ 3788861 w 6238762"/>
                <a:gd name="connsiteY23" fmla="*/ 1653454 h 5541999"/>
                <a:gd name="connsiteX24" fmla="*/ 4013147 w 6238762"/>
                <a:gd name="connsiteY24" fmla="*/ 2136533 h 5541999"/>
                <a:gd name="connsiteX25" fmla="*/ 4729140 w 6238762"/>
                <a:gd name="connsiteY25" fmla="*/ 2852526 h 5541999"/>
                <a:gd name="connsiteX26" fmla="*/ 5384747 w 6238762"/>
                <a:gd name="connsiteY26" fmla="*/ 3137198 h 5541999"/>
                <a:gd name="connsiteX27" fmla="*/ 6238762 w 6238762"/>
                <a:gd name="connsiteY27" fmla="*/ 3680662 h 5541999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97752 w 6238762"/>
                <a:gd name="connsiteY9" fmla="*/ 2731757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729140 w 6238762"/>
                <a:gd name="connsiteY25" fmla="*/ 2852526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97752 w 6238762"/>
                <a:gd name="connsiteY9" fmla="*/ 2731757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79411 w 6238762"/>
                <a:gd name="connsiteY9" fmla="*/ 2869313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405984 w 6238762"/>
                <a:gd name="connsiteY6" fmla="*/ 2992414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929787 w 6238762"/>
                <a:gd name="connsiteY5" fmla="*/ 3371976 h 5576006"/>
                <a:gd name="connsiteX6" fmla="*/ 405984 w 6238762"/>
                <a:gd name="connsiteY6" fmla="*/ 2992414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8371 w 6239639"/>
                <a:gd name="connsiteY0" fmla="*/ 5526715 h 5576006"/>
                <a:gd name="connsiteX1" fmla="*/ 5282107 w 6239639"/>
                <a:gd name="connsiteY1" fmla="*/ 5449077 h 5576006"/>
                <a:gd name="connsiteX2" fmla="*/ 3996772 w 6239639"/>
                <a:gd name="connsiteY2" fmla="*/ 4491544 h 5576006"/>
                <a:gd name="connsiteX3" fmla="*/ 2901217 w 6239639"/>
                <a:gd name="connsiteY3" fmla="*/ 4137862 h 5576006"/>
                <a:gd name="connsiteX4" fmla="*/ 1969564 w 6239639"/>
                <a:gd name="connsiteY4" fmla="*/ 3672035 h 5576006"/>
                <a:gd name="connsiteX5" fmla="*/ 930664 w 6239639"/>
                <a:gd name="connsiteY5" fmla="*/ 3371976 h 5576006"/>
                <a:gd name="connsiteX6" fmla="*/ 406861 w 6239639"/>
                <a:gd name="connsiteY6" fmla="*/ 2992414 h 5576006"/>
                <a:gd name="connsiteX7" fmla="*/ 11368 w 6239639"/>
                <a:gd name="connsiteY7" fmla="*/ 2697250 h 5576006"/>
                <a:gd name="connsiteX8" fmla="*/ 579080 w 6239639"/>
                <a:gd name="connsiteY8" fmla="*/ 2503429 h 5576006"/>
                <a:gd name="connsiteX9" fmla="*/ 1451902 w 6239639"/>
                <a:gd name="connsiteY9" fmla="*/ 2850972 h 5576006"/>
                <a:gd name="connsiteX10" fmla="*/ 1866047 w 6239639"/>
                <a:gd name="connsiteY10" fmla="*/ 2205544 h 5576006"/>
                <a:gd name="connsiteX11" fmla="*/ 1797036 w 6239639"/>
                <a:gd name="connsiteY11" fmla="*/ 1549938 h 5576006"/>
                <a:gd name="connsiteX12" fmla="*/ 1236319 w 6239639"/>
                <a:gd name="connsiteY12" fmla="*/ 928835 h 5576006"/>
                <a:gd name="connsiteX13" fmla="*/ 675602 w 6239639"/>
                <a:gd name="connsiteY13" fmla="*/ 1058232 h 5576006"/>
                <a:gd name="connsiteX14" fmla="*/ 339172 w 6239639"/>
                <a:gd name="connsiteY14" fmla="*/ 1153122 h 5576006"/>
                <a:gd name="connsiteX15" fmla="*/ 2741 w 6239639"/>
                <a:gd name="connsiteY15" fmla="*/ 971968 h 5576006"/>
                <a:gd name="connsiteX16" fmla="*/ 531128 w 6239639"/>
                <a:gd name="connsiteY16" fmla="*/ 455470 h 5576006"/>
                <a:gd name="connsiteX17" fmla="*/ 1141429 w 6239639"/>
                <a:gd name="connsiteY17" fmla="*/ 169710 h 5576006"/>
                <a:gd name="connsiteX18" fmla="*/ 1514736 w 6239639"/>
                <a:gd name="connsiteY18" fmla="*/ 1100 h 5576006"/>
                <a:gd name="connsiteX19" fmla="*/ 1857420 w 6239639"/>
                <a:gd name="connsiteY19" fmla="*/ 109326 h 5576006"/>
                <a:gd name="connsiteX20" fmla="*/ 2168223 w 6239639"/>
                <a:gd name="connsiteY20" fmla="*/ 104186 h 5576006"/>
                <a:gd name="connsiteX21" fmla="*/ 2668303 w 6239639"/>
                <a:gd name="connsiteY21" fmla="*/ 488888 h 5576006"/>
                <a:gd name="connsiteX22" fmla="*/ 3323911 w 6239639"/>
                <a:gd name="connsiteY22" fmla="*/ 963341 h 5576006"/>
                <a:gd name="connsiteX23" fmla="*/ 3789738 w 6239639"/>
                <a:gd name="connsiteY23" fmla="*/ 1653454 h 5576006"/>
                <a:gd name="connsiteX24" fmla="*/ 4014024 w 6239639"/>
                <a:gd name="connsiteY24" fmla="*/ 2136533 h 5576006"/>
                <a:gd name="connsiteX25" fmla="*/ 4661006 w 6239639"/>
                <a:gd name="connsiteY25" fmla="*/ 2740383 h 5576006"/>
                <a:gd name="connsiteX26" fmla="*/ 5385624 w 6239639"/>
                <a:gd name="connsiteY26" fmla="*/ 3137198 h 5576006"/>
                <a:gd name="connsiteX27" fmla="*/ 6239639 w 6239639"/>
                <a:gd name="connsiteY27" fmla="*/ 3680662 h 5576006"/>
                <a:gd name="connsiteX0" fmla="*/ 5368416 w 6239684"/>
                <a:gd name="connsiteY0" fmla="*/ 5526715 h 5576006"/>
                <a:gd name="connsiteX1" fmla="*/ 5282152 w 6239684"/>
                <a:gd name="connsiteY1" fmla="*/ 5449077 h 5576006"/>
                <a:gd name="connsiteX2" fmla="*/ 3996817 w 6239684"/>
                <a:gd name="connsiteY2" fmla="*/ 4491544 h 5576006"/>
                <a:gd name="connsiteX3" fmla="*/ 2901262 w 6239684"/>
                <a:gd name="connsiteY3" fmla="*/ 4137862 h 5576006"/>
                <a:gd name="connsiteX4" fmla="*/ 1969609 w 6239684"/>
                <a:gd name="connsiteY4" fmla="*/ 3672035 h 5576006"/>
                <a:gd name="connsiteX5" fmla="*/ 930709 w 6239684"/>
                <a:gd name="connsiteY5" fmla="*/ 3371976 h 5576006"/>
                <a:gd name="connsiteX6" fmla="*/ 406906 w 6239684"/>
                <a:gd name="connsiteY6" fmla="*/ 2992414 h 5576006"/>
                <a:gd name="connsiteX7" fmla="*/ 11413 w 6239684"/>
                <a:gd name="connsiteY7" fmla="*/ 2697250 h 5576006"/>
                <a:gd name="connsiteX8" fmla="*/ 579125 w 6239684"/>
                <a:gd name="connsiteY8" fmla="*/ 2503429 h 5576006"/>
                <a:gd name="connsiteX9" fmla="*/ 1451947 w 6239684"/>
                <a:gd name="connsiteY9" fmla="*/ 2850972 h 5576006"/>
                <a:gd name="connsiteX10" fmla="*/ 1866092 w 6239684"/>
                <a:gd name="connsiteY10" fmla="*/ 2205544 h 5576006"/>
                <a:gd name="connsiteX11" fmla="*/ 1797081 w 6239684"/>
                <a:gd name="connsiteY11" fmla="*/ 1549938 h 5576006"/>
                <a:gd name="connsiteX12" fmla="*/ 1236364 w 6239684"/>
                <a:gd name="connsiteY12" fmla="*/ 928835 h 5576006"/>
                <a:gd name="connsiteX13" fmla="*/ 703158 w 6239684"/>
                <a:gd name="connsiteY13" fmla="*/ 1021550 h 5576006"/>
                <a:gd name="connsiteX14" fmla="*/ 339217 w 6239684"/>
                <a:gd name="connsiteY14" fmla="*/ 1153122 h 5576006"/>
                <a:gd name="connsiteX15" fmla="*/ 2786 w 6239684"/>
                <a:gd name="connsiteY15" fmla="*/ 971968 h 5576006"/>
                <a:gd name="connsiteX16" fmla="*/ 531173 w 6239684"/>
                <a:gd name="connsiteY16" fmla="*/ 455470 h 5576006"/>
                <a:gd name="connsiteX17" fmla="*/ 1141474 w 6239684"/>
                <a:gd name="connsiteY17" fmla="*/ 169710 h 5576006"/>
                <a:gd name="connsiteX18" fmla="*/ 1514781 w 6239684"/>
                <a:gd name="connsiteY18" fmla="*/ 1100 h 5576006"/>
                <a:gd name="connsiteX19" fmla="*/ 1857465 w 6239684"/>
                <a:gd name="connsiteY19" fmla="*/ 109326 h 5576006"/>
                <a:gd name="connsiteX20" fmla="*/ 2168268 w 6239684"/>
                <a:gd name="connsiteY20" fmla="*/ 104186 h 5576006"/>
                <a:gd name="connsiteX21" fmla="*/ 2668348 w 6239684"/>
                <a:gd name="connsiteY21" fmla="*/ 488888 h 5576006"/>
                <a:gd name="connsiteX22" fmla="*/ 3323956 w 6239684"/>
                <a:gd name="connsiteY22" fmla="*/ 963341 h 5576006"/>
                <a:gd name="connsiteX23" fmla="*/ 3789783 w 6239684"/>
                <a:gd name="connsiteY23" fmla="*/ 1653454 h 5576006"/>
                <a:gd name="connsiteX24" fmla="*/ 4014069 w 6239684"/>
                <a:gd name="connsiteY24" fmla="*/ 2136533 h 5576006"/>
                <a:gd name="connsiteX25" fmla="*/ 4661051 w 6239684"/>
                <a:gd name="connsiteY25" fmla="*/ 2740383 h 5576006"/>
                <a:gd name="connsiteX26" fmla="*/ 5385669 w 6239684"/>
                <a:gd name="connsiteY26" fmla="*/ 3137198 h 5576006"/>
                <a:gd name="connsiteX27" fmla="*/ 6239684 w 6239684"/>
                <a:gd name="connsiteY27" fmla="*/ 3680662 h 5576006"/>
                <a:gd name="connsiteX0" fmla="*/ 5368099 w 6239367"/>
                <a:gd name="connsiteY0" fmla="*/ 5526715 h 5576006"/>
                <a:gd name="connsiteX1" fmla="*/ 5281835 w 6239367"/>
                <a:gd name="connsiteY1" fmla="*/ 5449077 h 5576006"/>
                <a:gd name="connsiteX2" fmla="*/ 3996500 w 6239367"/>
                <a:gd name="connsiteY2" fmla="*/ 4491544 h 5576006"/>
                <a:gd name="connsiteX3" fmla="*/ 2900945 w 6239367"/>
                <a:gd name="connsiteY3" fmla="*/ 4137862 h 5576006"/>
                <a:gd name="connsiteX4" fmla="*/ 1969292 w 6239367"/>
                <a:gd name="connsiteY4" fmla="*/ 3672035 h 5576006"/>
                <a:gd name="connsiteX5" fmla="*/ 930392 w 6239367"/>
                <a:gd name="connsiteY5" fmla="*/ 3371976 h 5576006"/>
                <a:gd name="connsiteX6" fmla="*/ 406589 w 6239367"/>
                <a:gd name="connsiteY6" fmla="*/ 2992414 h 5576006"/>
                <a:gd name="connsiteX7" fmla="*/ 11096 w 6239367"/>
                <a:gd name="connsiteY7" fmla="*/ 2697250 h 5576006"/>
                <a:gd name="connsiteX8" fmla="*/ 578808 w 6239367"/>
                <a:gd name="connsiteY8" fmla="*/ 2503429 h 5576006"/>
                <a:gd name="connsiteX9" fmla="*/ 1451630 w 6239367"/>
                <a:gd name="connsiteY9" fmla="*/ 2850972 h 5576006"/>
                <a:gd name="connsiteX10" fmla="*/ 1865775 w 6239367"/>
                <a:gd name="connsiteY10" fmla="*/ 2205544 h 5576006"/>
                <a:gd name="connsiteX11" fmla="*/ 1796764 w 6239367"/>
                <a:gd name="connsiteY11" fmla="*/ 1549938 h 5576006"/>
                <a:gd name="connsiteX12" fmla="*/ 1236047 w 6239367"/>
                <a:gd name="connsiteY12" fmla="*/ 928835 h 5576006"/>
                <a:gd name="connsiteX13" fmla="*/ 702841 w 6239367"/>
                <a:gd name="connsiteY13" fmla="*/ 1021550 h 5576006"/>
                <a:gd name="connsiteX14" fmla="*/ 348070 w 6239367"/>
                <a:gd name="connsiteY14" fmla="*/ 1125611 h 5576006"/>
                <a:gd name="connsiteX15" fmla="*/ 2469 w 6239367"/>
                <a:gd name="connsiteY15" fmla="*/ 971968 h 5576006"/>
                <a:gd name="connsiteX16" fmla="*/ 530856 w 6239367"/>
                <a:gd name="connsiteY16" fmla="*/ 455470 h 5576006"/>
                <a:gd name="connsiteX17" fmla="*/ 1141157 w 6239367"/>
                <a:gd name="connsiteY17" fmla="*/ 169710 h 5576006"/>
                <a:gd name="connsiteX18" fmla="*/ 1514464 w 6239367"/>
                <a:gd name="connsiteY18" fmla="*/ 1100 h 5576006"/>
                <a:gd name="connsiteX19" fmla="*/ 1857148 w 6239367"/>
                <a:gd name="connsiteY19" fmla="*/ 109326 h 5576006"/>
                <a:gd name="connsiteX20" fmla="*/ 2167951 w 6239367"/>
                <a:gd name="connsiteY20" fmla="*/ 104186 h 5576006"/>
                <a:gd name="connsiteX21" fmla="*/ 2668031 w 6239367"/>
                <a:gd name="connsiteY21" fmla="*/ 488888 h 5576006"/>
                <a:gd name="connsiteX22" fmla="*/ 3323639 w 6239367"/>
                <a:gd name="connsiteY22" fmla="*/ 963341 h 5576006"/>
                <a:gd name="connsiteX23" fmla="*/ 3789466 w 6239367"/>
                <a:gd name="connsiteY23" fmla="*/ 1653454 h 5576006"/>
                <a:gd name="connsiteX24" fmla="*/ 4013752 w 6239367"/>
                <a:gd name="connsiteY24" fmla="*/ 2136533 h 5576006"/>
                <a:gd name="connsiteX25" fmla="*/ 4660734 w 6239367"/>
                <a:gd name="connsiteY25" fmla="*/ 2740383 h 5576006"/>
                <a:gd name="connsiteX26" fmla="*/ 5385352 w 6239367"/>
                <a:gd name="connsiteY26" fmla="*/ 3137198 h 5576006"/>
                <a:gd name="connsiteX27" fmla="*/ 6239367 w 6239367"/>
                <a:gd name="connsiteY27" fmla="*/ 3680662 h 5576006"/>
                <a:gd name="connsiteX0" fmla="*/ 5368151 w 6239419"/>
                <a:gd name="connsiteY0" fmla="*/ 5526715 h 5576006"/>
                <a:gd name="connsiteX1" fmla="*/ 5281887 w 6239419"/>
                <a:gd name="connsiteY1" fmla="*/ 5449077 h 5576006"/>
                <a:gd name="connsiteX2" fmla="*/ 3996552 w 6239419"/>
                <a:gd name="connsiteY2" fmla="*/ 4491544 h 5576006"/>
                <a:gd name="connsiteX3" fmla="*/ 2900997 w 6239419"/>
                <a:gd name="connsiteY3" fmla="*/ 4137862 h 5576006"/>
                <a:gd name="connsiteX4" fmla="*/ 1969344 w 6239419"/>
                <a:gd name="connsiteY4" fmla="*/ 3672035 h 5576006"/>
                <a:gd name="connsiteX5" fmla="*/ 930444 w 6239419"/>
                <a:gd name="connsiteY5" fmla="*/ 3371976 h 5576006"/>
                <a:gd name="connsiteX6" fmla="*/ 406641 w 6239419"/>
                <a:gd name="connsiteY6" fmla="*/ 2992414 h 5576006"/>
                <a:gd name="connsiteX7" fmla="*/ 11148 w 6239419"/>
                <a:gd name="connsiteY7" fmla="*/ 2697250 h 5576006"/>
                <a:gd name="connsiteX8" fmla="*/ 578860 w 6239419"/>
                <a:gd name="connsiteY8" fmla="*/ 2503429 h 5576006"/>
                <a:gd name="connsiteX9" fmla="*/ 1451682 w 6239419"/>
                <a:gd name="connsiteY9" fmla="*/ 2850972 h 5576006"/>
                <a:gd name="connsiteX10" fmla="*/ 1865827 w 6239419"/>
                <a:gd name="connsiteY10" fmla="*/ 2205544 h 5576006"/>
                <a:gd name="connsiteX11" fmla="*/ 1796816 w 6239419"/>
                <a:gd name="connsiteY11" fmla="*/ 1549938 h 5576006"/>
                <a:gd name="connsiteX12" fmla="*/ 1236099 w 6239419"/>
                <a:gd name="connsiteY12" fmla="*/ 928835 h 5576006"/>
                <a:gd name="connsiteX13" fmla="*/ 739575 w 6239419"/>
                <a:gd name="connsiteY13" fmla="*/ 1021550 h 5576006"/>
                <a:gd name="connsiteX14" fmla="*/ 348122 w 6239419"/>
                <a:gd name="connsiteY14" fmla="*/ 1125611 h 5576006"/>
                <a:gd name="connsiteX15" fmla="*/ 2521 w 6239419"/>
                <a:gd name="connsiteY15" fmla="*/ 971968 h 5576006"/>
                <a:gd name="connsiteX16" fmla="*/ 530908 w 6239419"/>
                <a:gd name="connsiteY16" fmla="*/ 455470 h 5576006"/>
                <a:gd name="connsiteX17" fmla="*/ 1141209 w 6239419"/>
                <a:gd name="connsiteY17" fmla="*/ 169710 h 5576006"/>
                <a:gd name="connsiteX18" fmla="*/ 1514516 w 6239419"/>
                <a:gd name="connsiteY18" fmla="*/ 1100 h 5576006"/>
                <a:gd name="connsiteX19" fmla="*/ 1857200 w 6239419"/>
                <a:gd name="connsiteY19" fmla="*/ 109326 h 5576006"/>
                <a:gd name="connsiteX20" fmla="*/ 2168003 w 6239419"/>
                <a:gd name="connsiteY20" fmla="*/ 104186 h 5576006"/>
                <a:gd name="connsiteX21" fmla="*/ 2668083 w 6239419"/>
                <a:gd name="connsiteY21" fmla="*/ 488888 h 5576006"/>
                <a:gd name="connsiteX22" fmla="*/ 3323691 w 6239419"/>
                <a:gd name="connsiteY22" fmla="*/ 963341 h 5576006"/>
                <a:gd name="connsiteX23" fmla="*/ 3789518 w 6239419"/>
                <a:gd name="connsiteY23" fmla="*/ 1653454 h 5576006"/>
                <a:gd name="connsiteX24" fmla="*/ 4013804 w 6239419"/>
                <a:gd name="connsiteY24" fmla="*/ 2136533 h 5576006"/>
                <a:gd name="connsiteX25" fmla="*/ 4660786 w 6239419"/>
                <a:gd name="connsiteY25" fmla="*/ 2740383 h 5576006"/>
                <a:gd name="connsiteX26" fmla="*/ 5385404 w 6239419"/>
                <a:gd name="connsiteY26" fmla="*/ 3137198 h 5576006"/>
                <a:gd name="connsiteX27" fmla="*/ 6239419 w 6239419"/>
                <a:gd name="connsiteY27" fmla="*/ 3680662 h 557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9419" h="5576006">
                  <a:moveTo>
                    <a:pt x="5368151" y="5526715"/>
                  </a:moveTo>
                  <a:cubicBezTo>
                    <a:pt x="5442194" y="5587100"/>
                    <a:pt x="5510487" y="5621605"/>
                    <a:pt x="5281887" y="5449077"/>
                  </a:cubicBezTo>
                  <a:cubicBezTo>
                    <a:pt x="5053287" y="5276549"/>
                    <a:pt x="4393367" y="4710080"/>
                    <a:pt x="3996552" y="4491544"/>
                  </a:cubicBezTo>
                  <a:cubicBezTo>
                    <a:pt x="3599737" y="4273008"/>
                    <a:pt x="3238865" y="4274447"/>
                    <a:pt x="2900997" y="4137862"/>
                  </a:cubicBezTo>
                  <a:cubicBezTo>
                    <a:pt x="2563129" y="4001277"/>
                    <a:pt x="2297770" y="3799683"/>
                    <a:pt x="1969344" y="3672035"/>
                  </a:cubicBezTo>
                  <a:cubicBezTo>
                    <a:pt x="1640919" y="3544387"/>
                    <a:pt x="1199301" y="3478368"/>
                    <a:pt x="930444" y="3371976"/>
                  </a:cubicBezTo>
                  <a:cubicBezTo>
                    <a:pt x="661587" y="3265584"/>
                    <a:pt x="559857" y="3104868"/>
                    <a:pt x="406641" y="2992414"/>
                  </a:cubicBezTo>
                  <a:cubicBezTo>
                    <a:pt x="253425" y="2879960"/>
                    <a:pt x="-17555" y="2778747"/>
                    <a:pt x="11148" y="2697250"/>
                  </a:cubicBezTo>
                  <a:cubicBezTo>
                    <a:pt x="39851" y="2615753"/>
                    <a:pt x="338771" y="2477809"/>
                    <a:pt x="578860" y="2503429"/>
                  </a:cubicBezTo>
                  <a:cubicBezTo>
                    <a:pt x="818949" y="2529049"/>
                    <a:pt x="1237188" y="2900619"/>
                    <a:pt x="1451682" y="2850972"/>
                  </a:cubicBezTo>
                  <a:cubicBezTo>
                    <a:pt x="1666176" y="2801325"/>
                    <a:pt x="1808305" y="2422383"/>
                    <a:pt x="1865827" y="2205544"/>
                  </a:cubicBezTo>
                  <a:cubicBezTo>
                    <a:pt x="1923349" y="1988705"/>
                    <a:pt x="1901771" y="1762723"/>
                    <a:pt x="1796816" y="1549938"/>
                  </a:cubicBezTo>
                  <a:cubicBezTo>
                    <a:pt x="1691861" y="1337153"/>
                    <a:pt x="1412306" y="1016900"/>
                    <a:pt x="1236099" y="928835"/>
                  </a:cubicBezTo>
                  <a:cubicBezTo>
                    <a:pt x="1059892" y="840770"/>
                    <a:pt x="887571" y="988754"/>
                    <a:pt x="739575" y="1021550"/>
                  </a:cubicBezTo>
                  <a:cubicBezTo>
                    <a:pt x="591579" y="1054346"/>
                    <a:pt x="470964" y="1133875"/>
                    <a:pt x="348122" y="1125611"/>
                  </a:cubicBezTo>
                  <a:cubicBezTo>
                    <a:pt x="225280" y="1117347"/>
                    <a:pt x="-27943" y="1083658"/>
                    <a:pt x="2521" y="971968"/>
                  </a:cubicBezTo>
                  <a:cubicBezTo>
                    <a:pt x="32985" y="860278"/>
                    <a:pt x="341127" y="589180"/>
                    <a:pt x="530908" y="455470"/>
                  </a:cubicBezTo>
                  <a:cubicBezTo>
                    <a:pt x="720689" y="321760"/>
                    <a:pt x="972994" y="240159"/>
                    <a:pt x="1141209" y="169710"/>
                  </a:cubicBezTo>
                  <a:cubicBezTo>
                    <a:pt x="1249040" y="56129"/>
                    <a:pt x="1395184" y="11164"/>
                    <a:pt x="1514516" y="1100"/>
                  </a:cubicBezTo>
                  <a:cubicBezTo>
                    <a:pt x="1633848" y="-8964"/>
                    <a:pt x="1753683" y="51816"/>
                    <a:pt x="1857200" y="109326"/>
                  </a:cubicBezTo>
                  <a:cubicBezTo>
                    <a:pt x="1952091" y="54692"/>
                    <a:pt x="2032856" y="40926"/>
                    <a:pt x="2168003" y="104186"/>
                  </a:cubicBezTo>
                  <a:cubicBezTo>
                    <a:pt x="2303150" y="167446"/>
                    <a:pt x="2475468" y="345695"/>
                    <a:pt x="2668083" y="488888"/>
                  </a:cubicBezTo>
                  <a:cubicBezTo>
                    <a:pt x="2860698" y="632081"/>
                    <a:pt x="3136785" y="769247"/>
                    <a:pt x="3323691" y="963341"/>
                  </a:cubicBezTo>
                  <a:cubicBezTo>
                    <a:pt x="3510597" y="1157435"/>
                    <a:pt x="3674499" y="1457922"/>
                    <a:pt x="3789518" y="1653454"/>
                  </a:cubicBezTo>
                  <a:cubicBezTo>
                    <a:pt x="3904537" y="1848986"/>
                    <a:pt x="3868593" y="1955378"/>
                    <a:pt x="4013804" y="2136533"/>
                  </a:cubicBezTo>
                  <a:cubicBezTo>
                    <a:pt x="4159015" y="2317688"/>
                    <a:pt x="4432186" y="2573605"/>
                    <a:pt x="4660786" y="2740383"/>
                  </a:cubicBezTo>
                  <a:cubicBezTo>
                    <a:pt x="4889386" y="2907160"/>
                    <a:pt x="5122299" y="2980485"/>
                    <a:pt x="5385404" y="3137198"/>
                  </a:cubicBezTo>
                  <a:cubicBezTo>
                    <a:pt x="5648509" y="3293911"/>
                    <a:pt x="5938213" y="3477941"/>
                    <a:pt x="6239419" y="3680662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자유형 65"/>
            <p:cNvSpPr/>
            <p:nvPr/>
          </p:nvSpPr>
          <p:spPr>
            <a:xfrm>
              <a:off x="4008479" y="1468781"/>
              <a:ext cx="1546932" cy="752789"/>
            </a:xfrm>
            <a:custGeom>
              <a:avLst/>
              <a:gdLst>
                <a:gd name="connsiteX0" fmla="*/ 0 w 1535502"/>
                <a:gd name="connsiteY0" fmla="*/ 68132 h 800913"/>
                <a:gd name="connsiteX1" fmla="*/ 241540 w 1535502"/>
                <a:gd name="connsiteY1" fmla="*/ 59505 h 800913"/>
                <a:gd name="connsiteX2" fmla="*/ 1250831 w 1535502"/>
                <a:gd name="connsiteY2" fmla="*/ 706487 h 800913"/>
                <a:gd name="connsiteX3" fmla="*/ 1535502 w 1535502"/>
                <a:gd name="connsiteY3" fmla="*/ 784124 h 800913"/>
                <a:gd name="connsiteX0" fmla="*/ 0 w 1527882"/>
                <a:gd name="connsiteY0" fmla="*/ 57976 h 809807"/>
                <a:gd name="connsiteX1" fmla="*/ 233920 w 1527882"/>
                <a:gd name="connsiteY1" fmla="*/ 68399 h 809807"/>
                <a:gd name="connsiteX2" fmla="*/ 1243211 w 1527882"/>
                <a:gd name="connsiteY2" fmla="*/ 715381 h 809807"/>
                <a:gd name="connsiteX3" fmla="*/ 1527882 w 1527882"/>
                <a:gd name="connsiteY3" fmla="*/ 793018 h 809807"/>
                <a:gd name="connsiteX0" fmla="*/ 0 w 1527882"/>
                <a:gd name="connsiteY0" fmla="*/ 23385 h 771197"/>
                <a:gd name="connsiteX1" fmla="*/ 340600 w 1527882"/>
                <a:gd name="connsiteY1" fmla="*/ 129058 h 771197"/>
                <a:gd name="connsiteX2" fmla="*/ 1243211 w 1527882"/>
                <a:gd name="connsiteY2" fmla="*/ 680790 h 771197"/>
                <a:gd name="connsiteX3" fmla="*/ 1527882 w 1527882"/>
                <a:gd name="connsiteY3" fmla="*/ 758427 h 771197"/>
                <a:gd name="connsiteX0" fmla="*/ 0 w 1527882"/>
                <a:gd name="connsiteY0" fmla="*/ 7132 h 754944"/>
                <a:gd name="connsiteX1" fmla="*/ 340600 w 1527882"/>
                <a:gd name="connsiteY1" fmla="*/ 112805 h 754944"/>
                <a:gd name="connsiteX2" fmla="*/ 1243211 w 1527882"/>
                <a:gd name="connsiteY2" fmla="*/ 664537 h 754944"/>
                <a:gd name="connsiteX3" fmla="*/ 1527882 w 1527882"/>
                <a:gd name="connsiteY3" fmla="*/ 742174 h 754944"/>
                <a:gd name="connsiteX0" fmla="*/ 0 w 1546932"/>
                <a:gd name="connsiteY0" fmla="*/ 9613 h 740280"/>
                <a:gd name="connsiteX1" fmla="*/ 359650 w 1546932"/>
                <a:gd name="connsiteY1" fmla="*/ 98141 h 740280"/>
                <a:gd name="connsiteX2" fmla="*/ 1262261 w 1546932"/>
                <a:gd name="connsiteY2" fmla="*/ 649873 h 740280"/>
                <a:gd name="connsiteX3" fmla="*/ 1546932 w 1546932"/>
                <a:gd name="connsiteY3" fmla="*/ 727510 h 740280"/>
                <a:gd name="connsiteX0" fmla="*/ 0 w 1546932"/>
                <a:gd name="connsiteY0" fmla="*/ 18855 h 749522"/>
                <a:gd name="connsiteX1" fmla="*/ 359650 w 1546932"/>
                <a:gd name="connsiteY1" fmla="*/ 107383 h 749522"/>
                <a:gd name="connsiteX2" fmla="*/ 1262261 w 1546932"/>
                <a:gd name="connsiteY2" fmla="*/ 659115 h 749522"/>
                <a:gd name="connsiteX3" fmla="*/ 1546932 w 1546932"/>
                <a:gd name="connsiteY3" fmla="*/ 736752 h 749522"/>
                <a:gd name="connsiteX0" fmla="*/ 0 w 1546932"/>
                <a:gd name="connsiteY0" fmla="*/ 21684 h 752789"/>
                <a:gd name="connsiteX1" fmla="*/ 426325 w 1546932"/>
                <a:gd name="connsiteY1" fmla="*/ 98782 h 752789"/>
                <a:gd name="connsiteX2" fmla="*/ 1262261 w 1546932"/>
                <a:gd name="connsiteY2" fmla="*/ 661944 h 752789"/>
                <a:gd name="connsiteX3" fmla="*/ 1546932 w 1546932"/>
                <a:gd name="connsiteY3" fmla="*/ 739581 h 75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932" h="752789">
                  <a:moveTo>
                    <a:pt x="0" y="21684"/>
                  </a:moveTo>
                  <a:cubicBezTo>
                    <a:pt x="119404" y="-18681"/>
                    <a:pt x="215948" y="-7928"/>
                    <a:pt x="426325" y="98782"/>
                  </a:cubicBezTo>
                  <a:cubicBezTo>
                    <a:pt x="636702" y="205492"/>
                    <a:pt x="1075493" y="555144"/>
                    <a:pt x="1262261" y="661944"/>
                  </a:cubicBezTo>
                  <a:cubicBezTo>
                    <a:pt x="1449029" y="768744"/>
                    <a:pt x="1512426" y="761147"/>
                    <a:pt x="1546932" y="739581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자유형 66"/>
            <p:cNvSpPr/>
            <p:nvPr/>
          </p:nvSpPr>
          <p:spPr>
            <a:xfrm>
              <a:off x="4726305" y="1430484"/>
              <a:ext cx="950667" cy="552746"/>
            </a:xfrm>
            <a:custGeom>
              <a:avLst/>
              <a:gdLst>
                <a:gd name="connsiteX0" fmla="*/ 0 w 1535502"/>
                <a:gd name="connsiteY0" fmla="*/ 68132 h 800913"/>
                <a:gd name="connsiteX1" fmla="*/ 241540 w 1535502"/>
                <a:gd name="connsiteY1" fmla="*/ 59505 h 800913"/>
                <a:gd name="connsiteX2" fmla="*/ 1250831 w 1535502"/>
                <a:gd name="connsiteY2" fmla="*/ 706487 h 800913"/>
                <a:gd name="connsiteX3" fmla="*/ 1535502 w 1535502"/>
                <a:gd name="connsiteY3" fmla="*/ 784124 h 800913"/>
                <a:gd name="connsiteX0" fmla="*/ 0 w 1527882"/>
                <a:gd name="connsiteY0" fmla="*/ 57976 h 809807"/>
                <a:gd name="connsiteX1" fmla="*/ 233920 w 1527882"/>
                <a:gd name="connsiteY1" fmla="*/ 68399 h 809807"/>
                <a:gd name="connsiteX2" fmla="*/ 1243211 w 1527882"/>
                <a:gd name="connsiteY2" fmla="*/ 715381 h 809807"/>
                <a:gd name="connsiteX3" fmla="*/ 1527882 w 1527882"/>
                <a:gd name="connsiteY3" fmla="*/ 793018 h 809807"/>
                <a:gd name="connsiteX0" fmla="*/ 0 w 1527882"/>
                <a:gd name="connsiteY0" fmla="*/ 23385 h 771197"/>
                <a:gd name="connsiteX1" fmla="*/ 340600 w 1527882"/>
                <a:gd name="connsiteY1" fmla="*/ 129058 h 771197"/>
                <a:gd name="connsiteX2" fmla="*/ 1243211 w 1527882"/>
                <a:gd name="connsiteY2" fmla="*/ 680790 h 771197"/>
                <a:gd name="connsiteX3" fmla="*/ 1527882 w 1527882"/>
                <a:gd name="connsiteY3" fmla="*/ 758427 h 771197"/>
                <a:gd name="connsiteX0" fmla="*/ 0 w 1527882"/>
                <a:gd name="connsiteY0" fmla="*/ 7132 h 754944"/>
                <a:gd name="connsiteX1" fmla="*/ 340600 w 1527882"/>
                <a:gd name="connsiteY1" fmla="*/ 112805 h 754944"/>
                <a:gd name="connsiteX2" fmla="*/ 1243211 w 1527882"/>
                <a:gd name="connsiteY2" fmla="*/ 664537 h 754944"/>
                <a:gd name="connsiteX3" fmla="*/ 1527882 w 1527882"/>
                <a:gd name="connsiteY3" fmla="*/ 742174 h 754944"/>
                <a:gd name="connsiteX0" fmla="*/ 0 w 1546932"/>
                <a:gd name="connsiteY0" fmla="*/ 9613 h 740280"/>
                <a:gd name="connsiteX1" fmla="*/ 359650 w 1546932"/>
                <a:gd name="connsiteY1" fmla="*/ 98141 h 740280"/>
                <a:gd name="connsiteX2" fmla="*/ 1262261 w 1546932"/>
                <a:gd name="connsiteY2" fmla="*/ 649873 h 740280"/>
                <a:gd name="connsiteX3" fmla="*/ 1546932 w 1546932"/>
                <a:gd name="connsiteY3" fmla="*/ 727510 h 740280"/>
                <a:gd name="connsiteX0" fmla="*/ 0 w 1546932"/>
                <a:gd name="connsiteY0" fmla="*/ 18855 h 749522"/>
                <a:gd name="connsiteX1" fmla="*/ 359650 w 1546932"/>
                <a:gd name="connsiteY1" fmla="*/ 107383 h 749522"/>
                <a:gd name="connsiteX2" fmla="*/ 1262261 w 1546932"/>
                <a:gd name="connsiteY2" fmla="*/ 659115 h 749522"/>
                <a:gd name="connsiteX3" fmla="*/ 1546932 w 1546932"/>
                <a:gd name="connsiteY3" fmla="*/ 736752 h 749522"/>
                <a:gd name="connsiteX0" fmla="*/ 0 w 1546932"/>
                <a:gd name="connsiteY0" fmla="*/ 21684 h 752789"/>
                <a:gd name="connsiteX1" fmla="*/ 426325 w 1546932"/>
                <a:gd name="connsiteY1" fmla="*/ 98782 h 752789"/>
                <a:gd name="connsiteX2" fmla="*/ 1262261 w 1546932"/>
                <a:gd name="connsiteY2" fmla="*/ 661944 h 752789"/>
                <a:gd name="connsiteX3" fmla="*/ 1546932 w 1546932"/>
                <a:gd name="connsiteY3" fmla="*/ 739581 h 752789"/>
                <a:gd name="connsiteX0" fmla="*/ 0 w 1392627"/>
                <a:gd name="connsiteY0" fmla="*/ 11074 h 818379"/>
                <a:gd name="connsiteX1" fmla="*/ 272020 w 1392627"/>
                <a:gd name="connsiteY1" fmla="*/ 164372 h 818379"/>
                <a:gd name="connsiteX2" fmla="*/ 1107956 w 1392627"/>
                <a:gd name="connsiteY2" fmla="*/ 727534 h 818379"/>
                <a:gd name="connsiteX3" fmla="*/ 1392627 w 1392627"/>
                <a:gd name="connsiteY3" fmla="*/ 805171 h 818379"/>
                <a:gd name="connsiteX0" fmla="*/ 0 w 1392627"/>
                <a:gd name="connsiteY0" fmla="*/ 0 h 807305"/>
                <a:gd name="connsiteX1" fmla="*/ 272020 w 1392627"/>
                <a:gd name="connsiteY1" fmla="*/ 153298 h 807305"/>
                <a:gd name="connsiteX2" fmla="*/ 1107956 w 1392627"/>
                <a:gd name="connsiteY2" fmla="*/ 716460 h 807305"/>
                <a:gd name="connsiteX3" fmla="*/ 1392627 w 1392627"/>
                <a:gd name="connsiteY3" fmla="*/ 794097 h 807305"/>
                <a:gd name="connsiteX0" fmla="*/ 0 w 1392627"/>
                <a:gd name="connsiteY0" fmla="*/ 0 h 795449"/>
                <a:gd name="connsiteX1" fmla="*/ 272020 w 1392627"/>
                <a:gd name="connsiteY1" fmla="*/ 153298 h 795449"/>
                <a:gd name="connsiteX2" fmla="*/ 704096 w 1392627"/>
                <a:gd name="connsiteY2" fmla="*/ 466905 h 795449"/>
                <a:gd name="connsiteX3" fmla="*/ 1392627 w 1392627"/>
                <a:gd name="connsiteY3" fmla="*/ 794097 h 795449"/>
                <a:gd name="connsiteX0" fmla="*/ 0 w 1000197"/>
                <a:gd name="connsiteY0" fmla="*/ 0 h 734819"/>
                <a:gd name="connsiteX1" fmla="*/ 272020 w 1000197"/>
                <a:gd name="connsiteY1" fmla="*/ 153298 h 734819"/>
                <a:gd name="connsiteX2" fmla="*/ 704096 w 1000197"/>
                <a:gd name="connsiteY2" fmla="*/ 466905 h 734819"/>
                <a:gd name="connsiteX3" fmla="*/ 1000197 w 1000197"/>
                <a:gd name="connsiteY3" fmla="*/ 733137 h 734819"/>
                <a:gd name="connsiteX0" fmla="*/ 0 w 950667"/>
                <a:gd name="connsiteY0" fmla="*/ 0 h 552746"/>
                <a:gd name="connsiteX1" fmla="*/ 272020 w 950667"/>
                <a:gd name="connsiteY1" fmla="*/ 153298 h 552746"/>
                <a:gd name="connsiteX2" fmla="*/ 704096 w 950667"/>
                <a:gd name="connsiteY2" fmla="*/ 466905 h 552746"/>
                <a:gd name="connsiteX3" fmla="*/ 950667 w 950667"/>
                <a:gd name="connsiteY3" fmla="*/ 546447 h 5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0667" h="552746">
                  <a:moveTo>
                    <a:pt x="0" y="0"/>
                  </a:moveTo>
                  <a:cubicBezTo>
                    <a:pt x="92734" y="47265"/>
                    <a:pt x="154671" y="75481"/>
                    <a:pt x="272020" y="153298"/>
                  </a:cubicBezTo>
                  <a:cubicBezTo>
                    <a:pt x="389369" y="231116"/>
                    <a:pt x="590988" y="401380"/>
                    <a:pt x="704096" y="466905"/>
                  </a:cubicBezTo>
                  <a:cubicBezTo>
                    <a:pt x="817204" y="532430"/>
                    <a:pt x="916161" y="568013"/>
                    <a:pt x="950667" y="546447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 67"/>
            <p:cNvSpPr/>
            <p:nvPr/>
          </p:nvSpPr>
          <p:spPr>
            <a:xfrm>
              <a:off x="2978001" y="3965864"/>
              <a:ext cx="280619" cy="294640"/>
            </a:xfrm>
            <a:custGeom>
              <a:avLst/>
              <a:gdLst>
                <a:gd name="connsiteX0" fmla="*/ 0 w 280619"/>
                <a:gd name="connsiteY0" fmla="*/ 0 h 294640"/>
                <a:gd name="connsiteX1" fmla="*/ 248920 w 280619"/>
                <a:gd name="connsiteY1" fmla="*/ 132080 h 294640"/>
                <a:gd name="connsiteX2" fmla="*/ 269240 w 280619"/>
                <a:gd name="connsiteY2" fmla="*/ 29464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619" h="294640">
                  <a:moveTo>
                    <a:pt x="0" y="0"/>
                  </a:moveTo>
                  <a:cubicBezTo>
                    <a:pt x="102023" y="41486"/>
                    <a:pt x="204047" y="82973"/>
                    <a:pt x="248920" y="132080"/>
                  </a:cubicBezTo>
                  <a:cubicBezTo>
                    <a:pt x="293793" y="181187"/>
                    <a:pt x="281516" y="237913"/>
                    <a:pt x="269240" y="294640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84000" y="1557000"/>
            <a:ext cx="748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What is the difference between a paper clip electromagnet and an inductor?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159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4</a:t>
            </a:fld>
            <a:endParaRPr lang="ko-KR" altLang="en-US"/>
          </a:p>
        </p:txBody>
      </p:sp>
      <p:grpSp>
        <p:nvGrpSpPr>
          <p:cNvPr id="78" name="그룹 77"/>
          <p:cNvGrpSpPr/>
          <p:nvPr/>
        </p:nvGrpSpPr>
        <p:grpSpPr>
          <a:xfrm rot="16200000">
            <a:off x="5652001" y="1772999"/>
            <a:ext cx="720000" cy="2304000"/>
            <a:chOff x="5520000" y="1845000"/>
            <a:chExt cx="1152000" cy="2304000"/>
          </a:xfrm>
        </p:grpSpPr>
        <p:sp>
          <p:nvSpPr>
            <p:cNvPr id="79" name="양쪽 모서리가 둥근 사각형 78"/>
            <p:cNvSpPr/>
            <p:nvPr/>
          </p:nvSpPr>
          <p:spPr>
            <a:xfrm>
              <a:off x="5808000" y="1845000"/>
              <a:ext cx="576000" cy="144000"/>
            </a:xfrm>
            <a:prstGeom prst="round2SameRect">
              <a:avLst>
                <a:gd name="adj1" fmla="val 45771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80" name="양쪽 모서리가 둥근 사각형 79"/>
            <p:cNvSpPr/>
            <p:nvPr/>
          </p:nvSpPr>
          <p:spPr>
            <a:xfrm rot="10800000">
              <a:off x="5520000" y="2565000"/>
              <a:ext cx="1152000" cy="1584000"/>
            </a:xfrm>
            <a:prstGeom prst="round2SameRect">
              <a:avLst>
                <a:gd name="adj1" fmla="val 6613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/>
            <p:cNvCxnSpPr/>
            <p:nvPr/>
          </p:nvCxnSpPr>
          <p:spPr>
            <a:xfrm rot="5400000" flipV="1">
              <a:off x="6095997" y="3630600"/>
              <a:ext cx="1" cy="460798"/>
            </a:xfrm>
            <a:prstGeom prst="line">
              <a:avLst/>
            </a:prstGeom>
            <a:ln w="3810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양쪽 모서리가 둥근 사각형 81"/>
            <p:cNvSpPr/>
            <p:nvPr/>
          </p:nvSpPr>
          <p:spPr>
            <a:xfrm>
              <a:off x="5520000" y="1989000"/>
              <a:ext cx="1152000" cy="576000"/>
            </a:xfrm>
            <a:prstGeom prst="round2SameRect">
              <a:avLst>
                <a:gd name="adj1" fmla="val 15344"/>
                <a:gd name="adj2" fmla="val 0"/>
              </a:avLst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3" name="직선 연결선 82"/>
            <p:cNvCxnSpPr/>
            <p:nvPr/>
          </p:nvCxnSpPr>
          <p:spPr>
            <a:xfrm rot="5400000" flipV="1">
              <a:off x="6095997" y="2046600"/>
              <a:ext cx="2" cy="46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H="1">
              <a:off x="6096000" y="2133000"/>
              <a:ext cx="0" cy="28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그룹 1"/>
          <p:cNvGrpSpPr/>
          <p:nvPr/>
        </p:nvGrpSpPr>
        <p:grpSpPr>
          <a:xfrm>
            <a:off x="4849759" y="2920779"/>
            <a:ext cx="2341303" cy="2910133"/>
            <a:chOff x="4849759" y="2920779"/>
            <a:chExt cx="2341303" cy="2910133"/>
          </a:xfrm>
        </p:grpSpPr>
        <p:grpSp>
          <p:nvGrpSpPr>
            <p:cNvPr id="70" name="그룹 69"/>
            <p:cNvGrpSpPr/>
            <p:nvPr/>
          </p:nvGrpSpPr>
          <p:grpSpPr>
            <a:xfrm rot="10800000">
              <a:off x="5292001" y="5191102"/>
              <a:ext cx="1656000" cy="541898"/>
              <a:chOff x="3852000" y="4004999"/>
              <a:chExt cx="1656000" cy="541898"/>
            </a:xfrm>
          </p:grpSpPr>
          <p:sp>
            <p:nvSpPr>
              <p:cNvPr id="71" name="원호 70"/>
              <p:cNvSpPr/>
              <p:nvPr/>
            </p:nvSpPr>
            <p:spPr>
              <a:xfrm>
                <a:off x="4860000" y="4048125"/>
                <a:ext cx="288000" cy="244874"/>
              </a:xfrm>
              <a:prstGeom prst="arc">
                <a:avLst>
                  <a:gd name="adj1" fmla="val 16200000"/>
                  <a:gd name="adj2" fmla="val 5564627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2" name="직선 연결선 71"/>
              <p:cNvCxnSpPr/>
              <p:nvPr/>
            </p:nvCxnSpPr>
            <p:spPr>
              <a:xfrm flipH="1">
                <a:off x="3996000" y="4293108"/>
                <a:ext cx="1008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원호 72"/>
              <p:cNvSpPr/>
              <p:nvPr/>
            </p:nvSpPr>
            <p:spPr>
              <a:xfrm>
                <a:off x="3852000" y="4005000"/>
                <a:ext cx="288000" cy="288000"/>
              </a:xfrm>
              <a:prstGeom prst="arc">
                <a:avLst>
                  <a:gd name="adj1" fmla="val 5242288"/>
                  <a:gd name="adj2" fmla="val 16317739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4" name="직선 연결선 73"/>
              <p:cNvCxnSpPr/>
              <p:nvPr/>
            </p:nvCxnSpPr>
            <p:spPr>
              <a:xfrm flipH="1">
                <a:off x="3996000" y="4005000"/>
                <a:ext cx="1363069" cy="8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/>
              <p:cNvCxnSpPr/>
              <p:nvPr/>
            </p:nvCxnSpPr>
            <p:spPr>
              <a:xfrm flipH="1">
                <a:off x="4284000" y="4048815"/>
                <a:ext cx="720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원호 75"/>
              <p:cNvSpPr/>
              <p:nvPr/>
            </p:nvSpPr>
            <p:spPr>
              <a:xfrm>
                <a:off x="5220000" y="4004999"/>
                <a:ext cx="288000" cy="332685"/>
              </a:xfrm>
              <a:prstGeom prst="arc">
                <a:avLst>
                  <a:gd name="adj1" fmla="val 16200000"/>
                  <a:gd name="adj2" fmla="val 5564641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7" name="직선 연결선 76"/>
              <p:cNvCxnSpPr>
                <a:stCxn id="76" idx="2"/>
              </p:cNvCxnSpPr>
              <p:nvPr/>
            </p:nvCxnSpPr>
            <p:spPr>
              <a:xfrm rot="1388376" flipH="1">
                <a:off x="4332858" y="4127962"/>
                <a:ext cx="980301" cy="41893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자유형 84"/>
            <p:cNvSpPr/>
            <p:nvPr/>
          </p:nvSpPr>
          <p:spPr>
            <a:xfrm rot="16200000">
              <a:off x="4049637" y="3720901"/>
              <a:ext cx="2420176" cy="819932"/>
            </a:xfrm>
            <a:custGeom>
              <a:avLst/>
              <a:gdLst>
                <a:gd name="connsiteX0" fmla="*/ 2148396 w 2148396"/>
                <a:gd name="connsiteY0" fmla="*/ 0 h 603682"/>
                <a:gd name="connsiteX1" fmla="*/ 1544715 w 2148396"/>
                <a:gd name="connsiteY1" fmla="*/ 204187 h 603682"/>
                <a:gd name="connsiteX2" fmla="*/ 0 w 2148396"/>
                <a:gd name="connsiteY2" fmla="*/ 603682 h 603682"/>
                <a:gd name="connsiteX0" fmla="*/ 2326196 w 2326196"/>
                <a:gd name="connsiteY0" fmla="*/ 0 h 832282"/>
                <a:gd name="connsiteX1" fmla="*/ 1722515 w 2326196"/>
                <a:gd name="connsiteY1" fmla="*/ 204187 h 832282"/>
                <a:gd name="connsiteX2" fmla="*/ 0 w 2326196"/>
                <a:gd name="connsiteY2" fmla="*/ 832282 h 832282"/>
                <a:gd name="connsiteX0" fmla="*/ 2326196 w 2326196"/>
                <a:gd name="connsiteY0" fmla="*/ 0 h 832620"/>
                <a:gd name="connsiteX1" fmla="*/ 1722515 w 2326196"/>
                <a:gd name="connsiteY1" fmla="*/ 204187 h 832620"/>
                <a:gd name="connsiteX2" fmla="*/ 0 w 2326196"/>
                <a:gd name="connsiteY2" fmla="*/ 832282 h 832620"/>
                <a:gd name="connsiteX0" fmla="*/ 2326196 w 2326196"/>
                <a:gd name="connsiteY0" fmla="*/ 0 h 832555"/>
                <a:gd name="connsiteX1" fmla="*/ 1539635 w 2326196"/>
                <a:gd name="connsiteY1" fmla="*/ 97507 h 832555"/>
                <a:gd name="connsiteX2" fmla="*/ 0 w 2326196"/>
                <a:gd name="connsiteY2" fmla="*/ 832282 h 832555"/>
                <a:gd name="connsiteX0" fmla="*/ 2371916 w 2371916"/>
                <a:gd name="connsiteY0" fmla="*/ 0 h 832524"/>
                <a:gd name="connsiteX1" fmla="*/ 1539635 w 2371916"/>
                <a:gd name="connsiteY1" fmla="*/ 97507 h 832524"/>
                <a:gd name="connsiteX2" fmla="*/ 0 w 2371916"/>
                <a:gd name="connsiteY2" fmla="*/ 832282 h 832524"/>
                <a:gd name="connsiteX0" fmla="*/ 2371916 w 2371916"/>
                <a:gd name="connsiteY0" fmla="*/ 835 h 833359"/>
                <a:gd name="connsiteX1" fmla="*/ 1539635 w 2371916"/>
                <a:gd name="connsiteY1" fmla="*/ 98342 h 833359"/>
                <a:gd name="connsiteX2" fmla="*/ 0 w 2371916"/>
                <a:gd name="connsiteY2" fmla="*/ 833117 h 833359"/>
                <a:gd name="connsiteX0" fmla="*/ 2371916 w 2371916"/>
                <a:gd name="connsiteY0" fmla="*/ 0 h 832558"/>
                <a:gd name="connsiteX1" fmla="*/ 1432955 w 2371916"/>
                <a:gd name="connsiteY1" fmla="*/ 173707 h 832558"/>
                <a:gd name="connsiteX2" fmla="*/ 0 w 2371916"/>
                <a:gd name="connsiteY2" fmla="*/ 832282 h 832558"/>
                <a:gd name="connsiteX0" fmla="*/ 2417636 w 2417636"/>
                <a:gd name="connsiteY0" fmla="*/ 0 h 837636"/>
                <a:gd name="connsiteX1" fmla="*/ 1478675 w 2417636"/>
                <a:gd name="connsiteY1" fmla="*/ 173707 h 837636"/>
                <a:gd name="connsiteX2" fmla="*/ 0 w 2417636"/>
                <a:gd name="connsiteY2" fmla="*/ 837362 h 837636"/>
                <a:gd name="connsiteX0" fmla="*/ 2417636 w 2417636"/>
                <a:gd name="connsiteY0" fmla="*/ 1174 h 838810"/>
                <a:gd name="connsiteX1" fmla="*/ 1478675 w 2417636"/>
                <a:gd name="connsiteY1" fmla="*/ 174881 h 838810"/>
                <a:gd name="connsiteX2" fmla="*/ 0 w 2417636"/>
                <a:gd name="connsiteY2" fmla="*/ 838536 h 838810"/>
                <a:gd name="connsiteX0" fmla="*/ 2420176 w 2420176"/>
                <a:gd name="connsiteY0" fmla="*/ 1567 h 821421"/>
                <a:gd name="connsiteX1" fmla="*/ 1478675 w 2420176"/>
                <a:gd name="connsiteY1" fmla="*/ 157494 h 821421"/>
                <a:gd name="connsiteX2" fmla="*/ 0 w 2420176"/>
                <a:gd name="connsiteY2" fmla="*/ 821149 h 821421"/>
                <a:gd name="connsiteX0" fmla="*/ 2420176 w 2420176"/>
                <a:gd name="connsiteY0" fmla="*/ 78 h 819932"/>
                <a:gd name="connsiteX1" fmla="*/ 1478675 w 2420176"/>
                <a:gd name="connsiteY1" fmla="*/ 156005 h 819932"/>
                <a:gd name="connsiteX2" fmla="*/ 0 w 2420176"/>
                <a:gd name="connsiteY2" fmla="*/ 819660 h 81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176" h="819932">
                  <a:moveTo>
                    <a:pt x="2420176" y="78"/>
                  </a:moveTo>
                  <a:cubicBezTo>
                    <a:pt x="2091628" y="-1476"/>
                    <a:pt x="1882038" y="19408"/>
                    <a:pt x="1478675" y="156005"/>
                  </a:cubicBezTo>
                  <a:cubicBezTo>
                    <a:pt x="1075312" y="292602"/>
                    <a:pt x="685932" y="833815"/>
                    <a:pt x="0" y="819660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자유형 85"/>
            <p:cNvSpPr/>
            <p:nvPr/>
          </p:nvSpPr>
          <p:spPr>
            <a:xfrm rot="16200000">
              <a:off x="5468116" y="551269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자유형 86"/>
            <p:cNvSpPr/>
            <p:nvPr/>
          </p:nvSpPr>
          <p:spPr>
            <a:xfrm rot="16200000">
              <a:off x="5734717" y="551018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자유형 87"/>
            <p:cNvSpPr/>
            <p:nvPr/>
          </p:nvSpPr>
          <p:spPr>
            <a:xfrm rot="16200000">
              <a:off x="5887117" y="550637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자유형 88"/>
            <p:cNvSpPr/>
            <p:nvPr/>
          </p:nvSpPr>
          <p:spPr>
            <a:xfrm rot="16200000">
              <a:off x="6035072" y="5510816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자유형 89"/>
            <p:cNvSpPr/>
            <p:nvPr/>
          </p:nvSpPr>
          <p:spPr>
            <a:xfrm rot="16200000">
              <a:off x="5322900" y="3962749"/>
              <a:ext cx="2889124" cy="847201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26667 w 1748292"/>
                <a:gd name="connsiteY0" fmla="*/ 0 h 412115"/>
                <a:gd name="connsiteX1" fmla="*/ 43177 w 1748292"/>
                <a:gd name="connsiteY1" fmla="*/ 41910 h 412115"/>
                <a:gd name="connsiteX2" fmla="*/ 462277 w 1748292"/>
                <a:gd name="connsiteY2" fmla="*/ 49530 h 412115"/>
                <a:gd name="connsiteX3" fmla="*/ 1746247 w 1748292"/>
                <a:gd name="connsiteY3" fmla="*/ 412115 h 412115"/>
                <a:gd name="connsiteX0" fmla="*/ 26667 w 1746247"/>
                <a:gd name="connsiteY0" fmla="*/ 0 h 412527"/>
                <a:gd name="connsiteX1" fmla="*/ 43177 w 1746247"/>
                <a:gd name="connsiteY1" fmla="*/ 41910 h 412527"/>
                <a:gd name="connsiteX2" fmla="*/ 462277 w 1746247"/>
                <a:gd name="connsiteY2" fmla="*/ 49530 h 412527"/>
                <a:gd name="connsiteX3" fmla="*/ 1746247 w 1746247"/>
                <a:gd name="connsiteY3" fmla="*/ 412115 h 412527"/>
                <a:gd name="connsiteX0" fmla="*/ 26667 w 2678935"/>
                <a:gd name="connsiteY0" fmla="*/ 15515 h 933776"/>
                <a:gd name="connsiteX1" fmla="*/ 43177 w 2678935"/>
                <a:gd name="connsiteY1" fmla="*/ 57425 h 933776"/>
                <a:gd name="connsiteX2" fmla="*/ 462277 w 2678935"/>
                <a:gd name="connsiteY2" fmla="*/ 65045 h 933776"/>
                <a:gd name="connsiteX3" fmla="*/ 2678935 w 2678935"/>
                <a:gd name="connsiteY3" fmla="*/ 933598 h 933776"/>
                <a:gd name="connsiteX0" fmla="*/ 26667 w 2678935"/>
                <a:gd name="connsiteY0" fmla="*/ 15515 h 934954"/>
                <a:gd name="connsiteX1" fmla="*/ 43177 w 2678935"/>
                <a:gd name="connsiteY1" fmla="*/ 57425 h 934954"/>
                <a:gd name="connsiteX2" fmla="*/ 462277 w 2678935"/>
                <a:gd name="connsiteY2" fmla="*/ 65045 h 934954"/>
                <a:gd name="connsiteX3" fmla="*/ 2678935 w 2678935"/>
                <a:gd name="connsiteY3" fmla="*/ 933598 h 934954"/>
                <a:gd name="connsiteX0" fmla="*/ 26667 w 2874007"/>
                <a:gd name="connsiteY0" fmla="*/ 8291 h 830350"/>
                <a:gd name="connsiteX1" fmla="*/ 43177 w 2874007"/>
                <a:gd name="connsiteY1" fmla="*/ 50201 h 830350"/>
                <a:gd name="connsiteX2" fmla="*/ 462277 w 2874007"/>
                <a:gd name="connsiteY2" fmla="*/ 57821 h 830350"/>
                <a:gd name="connsiteX3" fmla="*/ 2874007 w 2874007"/>
                <a:gd name="connsiteY3" fmla="*/ 828838 h 830350"/>
                <a:gd name="connsiteX0" fmla="*/ 26667 w 2874007"/>
                <a:gd name="connsiteY0" fmla="*/ 8291 h 852573"/>
                <a:gd name="connsiteX1" fmla="*/ 43177 w 2874007"/>
                <a:gd name="connsiteY1" fmla="*/ 50201 h 852573"/>
                <a:gd name="connsiteX2" fmla="*/ 462277 w 2874007"/>
                <a:gd name="connsiteY2" fmla="*/ 57821 h 852573"/>
                <a:gd name="connsiteX3" fmla="*/ 2874007 w 2874007"/>
                <a:gd name="connsiteY3" fmla="*/ 828838 h 852573"/>
                <a:gd name="connsiteX0" fmla="*/ 35952 w 2883292"/>
                <a:gd name="connsiteY0" fmla="*/ 0 h 845286"/>
                <a:gd name="connsiteX1" fmla="*/ 52462 w 2883292"/>
                <a:gd name="connsiteY1" fmla="*/ 41910 h 845286"/>
                <a:gd name="connsiteX2" fmla="*/ 604912 w 2883292"/>
                <a:gd name="connsiteY2" fmla="*/ 87630 h 845286"/>
                <a:gd name="connsiteX3" fmla="*/ 2883292 w 2883292"/>
                <a:gd name="connsiteY3" fmla="*/ 820547 h 845286"/>
                <a:gd name="connsiteX0" fmla="*/ 39334 w 2886674"/>
                <a:gd name="connsiteY0" fmla="*/ 0 h 846435"/>
                <a:gd name="connsiteX1" fmla="*/ 55844 w 2886674"/>
                <a:gd name="connsiteY1" fmla="*/ 41910 h 846435"/>
                <a:gd name="connsiteX2" fmla="*/ 655919 w 2886674"/>
                <a:gd name="connsiteY2" fmla="*/ 127635 h 846435"/>
                <a:gd name="connsiteX3" fmla="*/ 2886674 w 2886674"/>
                <a:gd name="connsiteY3" fmla="*/ 820547 h 846435"/>
                <a:gd name="connsiteX0" fmla="*/ 41784 w 2889124"/>
                <a:gd name="connsiteY0" fmla="*/ 0 h 847201"/>
                <a:gd name="connsiteX1" fmla="*/ 58294 w 2889124"/>
                <a:gd name="connsiteY1" fmla="*/ 41910 h 847201"/>
                <a:gd name="connsiteX2" fmla="*/ 692659 w 2889124"/>
                <a:gd name="connsiteY2" fmla="*/ 152400 h 847201"/>
                <a:gd name="connsiteX3" fmla="*/ 2889124 w 2889124"/>
                <a:gd name="connsiteY3" fmla="*/ 820547 h 8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124" h="847201">
                  <a:moveTo>
                    <a:pt x="41784" y="0"/>
                  </a:moveTo>
                  <a:cubicBezTo>
                    <a:pt x="22310" y="6350"/>
                    <a:pt x="-50185" y="16510"/>
                    <a:pt x="58294" y="41910"/>
                  </a:cubicBezTo>
                  <a:cubicBezTo>
                    <a:pt x="166773" y="67310"/>
                    <a:pt x="220854" y="22627"/>
                    <a:pt x="692659" y="152400"/>
                  </a:cubicBezTo>
                  <a:cubicBezTo>
                    <a:pt x="1164464" y="282173"/>
                    <a:pt x="1875410" y="992378"/>
                    <a:pt x="2889124" y="820547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자유형 90"/>
            <p:cNvSpPr/>
            <p:nvPr/>
          </p:nvSpPr>
          <p:spPr>
            <a:xfrm rot="16200000">
              <a:off x="5564537" y="551653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자유형 91"/>
            <p:cNvSpPr/>
            <p:nvPr/>
          </p:nvSpPr>
          <p:spPr>
            <a:xfrm rot="16200000">
              <a:off x="5627509" y="5517219"/>
              <a:ext cx="534668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44639 w 518075"/>
                <a:gd name="connsiteY0" fmla="*/ 0 h 89535"/>
                <a:gd name="connsiteX1" fmla="*/ 61149 w 518075"/>
                <a:gd name="connsiteY1" fmla="*/ 41910 h 89535"/>
                <a:gd name="connsiteX2" fmla="*/ 480249 w 518075"/>
                <a:gd name="connsiteY2" fmla="*/ 49530 h 89535"/>
                <a:gd name="connsiteX3" fmla="*/ 461199 w 518075"/>
                <a:gd name="connsiteY3" fmla="*/ 89535 h 89535"/>
                <a:gd name="connsiteX0" fmla="*/ 44639 w 534668"/>
                <a:gd name="connsiteY0" fmla="*/ 0 h 89535"/>
                <a:gd name="connsiteX1" fmla="*/ 61149 w 534668"/>
                <a:gd name="connsiteY1" fmla="*/ 41910 h 89535"/>
                <a:gd name="connsiteX2" fmla="*/ 480249 w 534668"/>
                <a:gd name="connsiteY2" fmla="*/ 49530 h 89535"/>
                <a:gd name="connsiteX3" fmla="*/ 461199 w 534668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668" h="89535">
                  <a:moveTo>
                    <a:pt x="44639" y="0"/>
                  </a:moveTo>
                  <a:cubicBezTo>
                    <a:pt x="-22460" y="10160"/>
                    <a:pt x="-11453" y="33655"/>
                    <a:pt x="61149" y="41910"/>
                  </a:cubicBezTo>
                  <a:cubicBezTo>
                    <a:pt x="133751" y="50165"/>
                    <a:pt x="375474" y="39688"/>
                    <a:pt x="480249" y="49530"/>
                  </a:cubicBezTo>
                  <a:cubicBezTo>
                    <a:pt x="585024" y="59372"/>
                    <a:pt x="515809" y="80010"/>
                    <a:pt x="461199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자유형 92"/>
            <p:cNvSpPr/>
            <p:nvPr/>
          </p:nvSpPr>
          <p:spPr>
            <a:xfrm rot="16200000">
              <a:off x="5970937" y="551780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자유형 93"/>
            <p:cNvSpPr/>
            <p:nvPr/>
          </p:nvSpPr>
          <p:spPr>
            <a:xfrm rot="16200000">
              <a:off x="5795677" y="551780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자유형 94"/>
            <p:cNvSpPr/>
            <p:nvPr/>
          </p:nvSpPr>
          <p:spPr>
            <a:xfrm rot="16200000">
              <a:off x="5521456" y="551650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자유형 95"/>
            <p:cNvSpPr/>
            <p:nvPr/>
          </p:nvSpPr>
          <p:spPr>
            <a:xfrm rot="16200000">
              <a:off x="5609086" y="5514603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자유형 96"/>
            <p:cNvSpPr/>
            <p:nvPr/>
          </p:nvSpPr>
          <p:spPr>
            <a:xfrm rot="16200000">
              <a:off x="5691001" y="550507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자유형 97"/>
            <p:cNvSpPr/>
            <p:nvPr/>
          </p:nvSpPr>
          <p:spPr>
            <a:xfrm rot="16200000">
              <a:off x="5828161" y="552031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자유형 98"/>
            <p:cNvSpPr/>
            <p:nvPr/>
          </p:nvSpPr>
          <p:spPr>
            <a:xfrm rot="16200000">
              <a:off x="5938651" y="550126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자유형 99"/>
            <p:cNvSpPr/>
            <p:nvPr/>
          </p:nvSpPr>
          <p:spPr>
            <a:xfrm rot="16200000">
              <a:off x="6075811" y="5522223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7" name="그룹 116"/>
          <p:cNvGrpSpPr/>
          <p:nvPr/>
        </p:nvGrpSpPr>
        <p:grpSpPr>
          <a:xfrm rot="16200000">
            <a:off x="2436749" y="-6171747"/>
            <a:ext cx="10369091" cy="9266587"/>
            <a:chOff x="2870074" y="1322659"/>
            <a:chExt cx="6239419" cy="5576006"/>
          </a:xfrm>
          <a:solidFill>
            <a:srgbClr val="F8CC96"/>
          </a:solidFill>
        </p:grpSpPr>
        <p:sp>
          <p:nvSpPr>
            <p:cNvPr id="118" name="자유형 117"/>
            <p:cNvSpPr/>
            <p:nvPr/>
          </p:nvSpPr>
          <p:spPr>
            <a:xfrm>
              <a:off x="2870074" y="1322659"/>
              <a:ext cx="6239419" cy="5576006"/>
            </a:xfrm>
            <a:custGeom>
              <a:avLst/>
              <a:gdLst>
                <a:gd name="connsiteX0" fmla="*/ 5357053 w 6228321"/>
                <a:gd name="connsiteY0" fmla="*/ 5547936 h 5563220"/>
                <a:gd name="connsiteX1" fmla="*/ 5270789 w 6228321"/>
                <a:gd name="connsiteY1" fmla="*/ 5470298 h 5563220"/>
                <a:gd name="connsiteX2" fmla="*/ 3950948 w 6228321"/>
                <a:gd name="connsiteY2" fmla="*/ 4357490 h 5563220"/>
                <a:gd name="connsiteX3" fmla="*/ 2889899 w 6228321"/>
                <a:gd name="connsiteY3" fmla="*/ 4159083 h 5563220"/>
                <a:gd name="connsiteX4" fmla="*/ 1958246 w 6228321"/>
                <a:gd name="connsiteY4" fmla="*/ 3693256 h 5563220"/>
                <a:gd name="connsiteX5" fmla="*/ 759174 w 6228321"/>
                <a:gd name="connsiteY5" fmla="*/ 3382705 h 5563220"/>
                <a:gd name="connsiteX6" fmla="*/ 50 w 6228321"/>
                <a:gd name="connsiteY6" fmla="*/ 2830615 h 5563220"/>
                <a:gd name="connsiteX7" fmla="*/ 724669 w 6228321"/>
                <a:gd name="connsiteY7" fmla="*/ 2494185 h 5563220"/>
                <a:gd name="connsiteX8" fmla="*/ 1466540 w 6228321"/>
                <a:gd name="connsiteY8" fmla="*/ 2770230 h 5563220"/>
                <a:gd name="connsiteX9" fmla="*/ 1889235 w 6228321"/>
                <a:gd name="connsiteY9" fmla="*/ 2278524 h 5563220"/>
                <a:gd name="connsiteX10" fmla="*/ 1630442 w 6228321"/>
                <a:gd name="connsiteY10" fmla="*/ 1390004 h 5563220"/>
                <a:gd name="connsiteX11" fmla="*/ 1225001 w 6228321"/>
                <a:gd name="connsiteY11" fmla="*/ 950056 h 5563220"/>
                <a:gd name="connsiteX12" fmla="*/ 664284 w 6228321"/>
                <a:gd name="connsiteY12" fmla="*/ 1079453 h 5563220"/>
                <a:gd name="connsiteX13" fmla="*/ 457250 w 6228321"/>
                <a:gd name="connsiteY13" fmla="*/ 1157090 h 5563220"/>
                <a:gd name="connsiteX14" fmla="*/ 34555 w 6228321"/>
                <a:gd name="connsiteY14" fmla="*/ 1088079 h 5563220"/>
                <a:gd name="connsiteX15" fmla="*/ 448623 w 6228321"/>
                <a:gd name="connsiteY15" fmla="*/ 449724 h 5563220"/>
                <a:gd name="connsiteX16" fmla="*/ 1414782 w 6228321"/>
                <a:gd name="connsiteY16" fmla="*/ 199558 h 5563220"/>
                <a:gd name="connsiteX17" fmla="*/ 2406819 w 6228321"/>
                <a:gd name="connsiteY17" fmla="*/ 829287 h 5563220"/>
                <a:gd name="connsiteX18" fmla="*/ 1492419 w 6228321"/>
                <a:gd name="connsiteY18" fmla="*/ 35656 h 5563220"/>
                <a:gd name="connsiteX19" fmla="*/ 1846102 w 6228321"/>
                <a:gd name="connsiteY19" fmla="*/ 130547 h 5563220"/>
                <a:gd name="connsiteX20" fmla="*/ 2044510 w 6228321"/>
                <a:gd name="connsiteY20" fmla="*/ 70162 h 5563220"/>
                <a:gd name="connsiteX21" fmla="*/ 2656985 w 6228321"/>
                <a:gd name="connsiteY21" fmla="*/ 510109 h 5563220"/>
                <a:gd name="connsiteX22" fmla="*/ 3312593 w 6228321"/>
                <a:gd name="connsiteY22" fmla="*/ 984562 h 5563220"/>
                <a:gd name="connsiteX23" fmla="*/ 3864684 w 6228321"/>
                <a:gd name="connsiteY23" fmla="*/ 1821324 h 5563220"/>
                <a:gd name="connsiteX24" fmla="*/ 4002706 w 6228321"/>
                <a:gd name="connsiteY24" fmla="*/ 2157754 h 5563220"/>
                <a:gd name="connsiteX25" fmla="*/ 4718699 w 6228321"/>
                <a:gd name="connsiteY25" fmla="*/ 2873747 h 5563220"/>
                <a:gd name="connsiteX26" fmla="*/ 5374306 w 6228321"/>
                <a:gd name="connsiteY26" fmla="*/ 3158419 h 5563220"/>
                <a:gd name="connsiteX27" fmla="*/ 6228321 w 6228321"/>
                <a:gd name="connsiteY27" fmla="*/ 3701883 h 5563220"/>
                <a:gd name="connsiteX0" fmla="*/ 5357053 w 6228321"/>
                <a:gd name="connsiteY0" fmla="*/ 5547936 h 5563220"/>
                <a:gd name="connsiteX1" fmla="*/ 5270789 w 6228321"/>
                <a:gd name="connsiteY1" fmla="*/ 5470298 h 5563220"/>
                <a:gd name="connsiteX2" fmla="*/ 3950948 w 6228321"/>
                <a:gd name="connsiteY2" fmla="*/ 4357490 h 5563220"/>
                <a:gd name="connsiteX3" fmla="*/ 2889899 w 6228321"/>
                <a:gd name="connsiteY3" fmla="*/ 4159083 h 5563220"/>
                <a:gd name="connsiteX4" fmla="*/ 1958246 w 6228321"/>
                <a:gd name="connsiteY4" fmla="*/ 3693256 h 5563220"/>
                <a:gd name="connsiteX5" fmla="*/ 759174 w 6228321"/>
                <a:gd name="connsiteY5" fmla="*/ 3382705 h 5563220"/>
                <a:gd name="connsiteX6" fmla="*/ 50 w 6228321"/>
                <a:gd name="connsiteY6" fmla="*/ 2718471 h 5563220"/>
                <a:gd name="connsiteX7" fmla="*/ 724669 w 6228321"/>
                <a:gd name="connsiteY7" fmla="*/ 2494185 h 5563220"/>
                <a:gd name="connsiteX8" fmla="*/ 1466540 w 6228321"/>
                <a:gd name="connsiteY8" fmla="*/ 2770230 h 5563220"/>
                <a:gd name="connsiteX9" fmla="*/ 1889235 w 6228321"/>
                <a:gd name="connsiteY9" fmla="*/ 2278524 h 5563220"/>
                <a:gd name="connsiteX10" fmla="*/ 1630442 w 6228321"/>
                <a:gd name="connsiteY10" fmla="*/ 1390004 h 5563220"/>
                <a:gd name="connsiteX11" fmla="*/ 1225001 w 6228321"/>
                <a:gd name="connsiteY11" fmla="*/ 950056 h 5563220"/>
                <a:gd name="connsiteX12" fmla="*/ 664284 w 6228321"/>
                <a:gd name="connsiteY12" fmla="*/ 1079453 h 5563220"/>
                <a:gd name="connsiteX13" fmla="*/ 457250 w 6228321"/>
                <a:gd name="connsiteY13" fmla="*/ 1157090 h 5563220"/>
                <a:gd name="connsiteX14" fmla="*/ 34555 w 6228321"/>
                <a:gd name="connsiteY14" fmla="*/ 1088079 h 5563220"/>
                <a:gd name="connsiteX15" fmla="*/ 448623 w 6228321"/>
                <a:gd name="connsiteY15" fmla="*/ 449724 h 5563220"/>
                <a:gd name="connsiteX16" fmla="*/ 1414782 w 6228321"/>
                <a:gd name="connsiteY16" fmla="*/ 199558 h 5563220"/>
                <a:gd name="connsiteX17" fmla="*/ 2406819 w 6228321"/>
                <a:gd name="connsiteY17" fmla="*/ 829287 h 5563220"/>
                <a:gd name="connsiteX18" fmla="*/ 1492419 w 6228321"/>
                <a:gd name="connsiteY18" fmla="*/ 35656 h 5563220"/>
                <a:gd name="connsiteX19" fmla="*/ 1846102 w 6228321"/>
                <a:gd name="connsiteY19" fmla="*/ 130547 h 5563220"/>
                <a:gd name="connsiteX20" fmla="*/ 2044510 w 6228321"/>
                <a:gd name="connsiteY20" fmla="*/ 70162 h 5563220"/>
                <a:gd name="connsiteX21" fmla="*/ 2656985 w 6228321"/>
                <a:gd name="connsiteY21" fmla="*/ 510109 h 5563220"/>
                <a:gd name="connsiteX22" fmla="*/ 3312593 w 6228321"/>
                <a:gd name="connsiteY22" fmla="*/ 984562 h 5563220"/>
                <a:gd name="connsiteX23" fmla="*/ 3864684 w 6228321"/>
                <a:gd name="connsiteY23" fmla="*/ 1821324 h 5563220"/>
                <a:gd name="connsiteX24" fmla="*/ 4002706 w 6228321"/>
                <a:gd name="connsiteY24" fmla="*/ 2157754 h 5563220"/>
                <a:gd name="connsiteX25" fmla="*/ 4718699 w 6228321"/>
                <a:gd name="connsiteY25" fmla="*/ 2873747 h 5563220"/>
                <a:gd name="connsiteX26" fmla="*/ 5374306 w 6228321"/>
                <a:gd name="connsiteY26" fmla="*/ 3158419 h 5563220"/>
                <a:gd name="connsiteX27" fmla="*/ 6228321 w 6228321"/>
                <a:gd name="connsiteY27" fmla="*/ 3701883 h 5563220"/>
                <a:gd name="connsiteX0" fmla="*/ 5376746 w 6248014"/>
                <a:gd name="connsiteY0" fmla="*/ 5547936 h 5563220"/>
                <a:gd name="connsiteX1" fmla="*/ 5290482 w 6248014"/>
                <a:gd name="connsiteY1" fmla="*/ 5470298 h 5563220"/>
                <a:gd name="connsiteX2" fmla="*/ 3970641 w 6248014"/>
                <a:gd name="connsiteY2" fmla="*/ 4357490 h 5563220"/>
                <a:gd name="connsiteX3" fmla="*/ 2909592 w 6248014"/>
                <a:gd name="connsiteY3" fmla="*/ 4159083 h 5563220"/>
                <a:gd name="connsiteX4" fmla="*/ 1977939 w 6248014"/>
                <a:gd name="connsiteY4" fmla="*/ 3693256 h 5563220"/>
                <a:gd name="connsiteX5" fmla="*/ 364799 w 6248014"/>
                <a:gd name="connsiteY5" fmla="*/ 3054902 h 5563220"/>
                <a:gd name="connsiteX6" fmla="*/ 19743 w 6248014"/>
                <a:gd name="connsiteY6" fmla="*/ 2718471 h 5563220"/>
                <a:gd name="connsiteX7" fmla="*/ 744362 w 6248014"/>
                <a:gd name="connsiteY7" fmla="*/ 2494185 h 5563220"/>
                <a:gd name="connsiteX8" fmla="*/ 1486233 w 6248014"/>
                <a:gd name="connsiteY8" fmla="*/ 2770230 h 5563220"/>
                <a:gd name="connsiteX9" fmla="*/ 1908928 w 6248014"/>
                <a:gd name="connsiteY9" fmla="*/ 2278524 h 5563220"/>
                <a:gd name="connsiteX10" fmla="*/ 1650135 w 6248014"/>
                <a:gd name="connsiteY10" fmla="*/ 1390004 h 5563220"/>
                <a:gd name="connsiteX11" fmla="*/ 1244694 w 6248014"/>
                <a:gd name="connsiteY11" fmla="*/ 950056 h 5563220"/>
                <a:gd name="connsiteX12" fmla="*/ 683977 w 6248014"/>
                <a:gd name="connsiteY12" fmla="*/ 1079453 h 5563220"/>
                <a:gd name="connsiteX13" fmla="*/ 476943 w 6248014"/>
                <a:gd name="connsiteY13" fmla="*/ 1157090 h 5563220"/>
                <a:gd name="connsiteX14" fmla="*/ 54248 w 6248014"/>
                <a:gd name="connsiteY14" fmla="*/ 1088079 h 5563220"/>
                <a:gd name="connsiteX15" fmla="*/ 468316 w 6248014"/>
                <a:gd name="connsiteY15" fmla="*/ 449724 h 5563220"/>
                <a:gd name="connsiteX16" fmla="*/ 1434475 w 6248014"/>
                <a:gd name="connsiteY16" fmla="*/ 199558 h 5563220"/>
                <a:gd name="connsiteX17" fmla="*/ 2426512 w 6248014"/>
                <a:gd name="connsiteY17" fmla="*/ 829287 h 5563220"/>
                <a:gd name="connsiteX18" fmla="*/ 1512112 w 6248014"/>
                <a:gd name="connsiteY18" fmla="*/ 35656 h 5563220"/>
                <a:gd name="connsiteX19" fmla="*/ 1865795 w 6248014"/>
                <a:gd name="connsiteY19" fmla="*/ 130547 h 5563220"/>
                <a:gd name="connsiteX20" fmla="*/ 2064203 w 6248014"/>
                <a:gd name="connsiteY20" fmla="*/ 70162 h 5563220"/>
                <a:gd name="connsiteX21" fmla="*/ 2676678 w 6248014"/>
                <a:gd name="connsiteY21" fmla="*/ 510109 h 5563220"/>
                <a:gd name="connsiteX22" fmla="*/ 3332286 w 6248014"/>
                <a:gd name="connsiteY22" fmla="*/ 984562 h 5563220"/>
                <a:gd name="connsiteX23" fmla="*/ 3884377 w 6248014"/>
                <a:gd name="connsiteY23" fmla="*/ 1821324 h 5563220"/>
                <a:gd name="connsiteX24" fmla="*/ 4022399 w 6248014"/>
                <a:gd name="connsiteY24" fmla="*/ 2157754 h 5563220"/>
                <a:gd name="connsiteX25" fmla="*/ 4738392 w 6248014"/>
                <a:gd name="connsiteY25" fmla="*/ 2873747 h 5563220"/>
                <a:gd name="connsiteX26" fmla="*/ 5393999 w 6248014"/>
                <a:gd name="connsiteY26" fmla="*/ 3158419 h 5563220"/>
                <a:gd name="connsiteX27" fmla="*/ 6248014 w 6248014"/>
                <a:gd name="connsiteY27" fmla="*/ 3701883 h 5563220"/>
                <a:gd name="connsiteX0" fmla="*/ 5366485 w 6237753"/>
                <a:gd name="connsiteY0" fmla="*/ 5547936 h 5563220"/>
                <a:gd name="connsiteX1" fmla="*/ 5280221 w 6237753"/>
                <a:gd name="connsiteY1" fmla="*/ 5470298 h 5563220"/>
                <a:gd name="connsiteX2" fmla="*/ 3960380 w 6237753"/>
                <a:gd name="connsiteY2" fmla="*/ 4357490 h 5563220"/>
                <a:gd name="connsiteX3" fmla="*/ 2899331 w 6237753"/>
                <a:gd name="connsiteY3" fmla="*/ 4159083 h 5563220"/>
                <a:gd name="connsiteX4" fmla="*/ 1967678 w 6237753"/>
                <a:gd name="connsiteY4" fmla="*/ 3693256 h 5563220"/>
                <a:gd name="connsiteX5" fmla="*/ 846244 w 6237753"/>
                <a:gd name="connsiteY5" fmla="*/ 3434464 h 5563220"/>
                <a:gd name="connsiteX6" fmla="*/ 354538 w 6237753"/>
                <a:gd name="connsiteY6" fmla="*/ 3054902 h 5563220"/>
                <a:gd name="connsiteX7" fmla="*/ 9482 w 6237753"/>
                <a:gd name="connsiteY7" fmla="*/ 2718471 h 5563220"/>
                <a:gd name="connsiteX8" fmla="*/ 734101 w 6237753"/>
                <a:gd name="connsiteY8" fmla="*/ 2494185 h 5563220"/>
                <a:gd name="connsiteX9" fmla="*/ 1475972 w 6237753"/>
                <a:gd name="connsiteY9" fmla="*/ 2770230 h 5563220"/>
                <a:gd name="connsiteX10" fmla="*/ 1898667 w 6237753"/>
                <a:gd name="connsiteY10" fmla="*/ 2278524 h 5563220"/>
                <a:gd name="connsiteX11" fmla="*/ 1639874 w 6237753"/>
                <a:gd name="connsiteY11" fmla="*/ 1390004 h 5563220"/>
                <a:gd name="connsiteX12" fmla="*/ 1234433 w 6237753"/>
                <a:gd name="connsiteY12" fmla="*/ 950056 h 5563220"/>
                <a:gd name="connsiteX13" fmla="*/ 673716 w 6237753"/>
                <a:gd name="connsiteY13" fmla="*/ 1079453 h 5563220"/>
                <a:gd name="connsiteX14" fmla="*/ 466682 w 6237753"/>
                <a:gd name="connsiteY14" fmla="*/ 1157090 h 5563220"/>
                <a:gd name="connsiteX15" fmla="*/ 43987 w 6237753"/>
                <a:gd name="connsiteY15" fmla="*/ 1088079 h 5563220"/>
                <a:gd name="connsiteX16" fmla="*/ 458055 w 6237753"/>
                <a:gd name="connsiteY16" fmla="*/ 449724 h 5563220"/>
                <a:gd name="connsiteX17" fmla="*/ 1424214 w 6237753"/>
                <a:gd name="connsiteY17" fmla="*/ 199558 h 5563220"/>
                <a:gd name="connsiteX18" fmla="*/ 2416251 w 6237753"/>
                <a:gd name="connsiteY18" fmla="*/ 829287 h 5563220"/>
                <a:gd name="connsiteX19" fmla="*/ 1501851 w 6237753"/>
                <a:gd name="connsiteY19" fmla="*/ 35656 h 5563220"/>
                <a:gd name="connsiteX20" fmla="*/ 1855534 w 6237753"/>
                <a:gd name="connsiteY20" fmla="*/ 130547 h 5563220"/>
                <a:gd name="connsiteX21" fmla="*/ 2053942 w 6237753"/>
                <a:gd name="connsiteY21" fmla="*/ 70162 h 5563220"/>
                <a:gd name="connsiteX22" fmla="*/ 2666417 w 6237753"/>
                <a:gd name="connsiteY22" fmla="*/ 510109 h 5563220"/>
                <a:gd name="connsiteX23" fmla="*/ 3322025 w 6237753"/>
                <a:gd name="connsiteY23" fmla="*/ 984562 h 5563220"/>
                <a:gd name="connsiteX24" fmla="*/ 3874116 w 6237753"/>
                <a:gd name="connsiteY24" fmla="*/ 1821324 h 5563220"/>
                <a:gd name="connsiteX25" fmla="*/ 4012138 w 6237753"/>
                <a:gd name="connsiteY25" fmla="*/ 2157754 h 5563220"/>
                <a:gd name="connsiteX26" fmla="*/ 4728131 w 6237753"/>
                <a:gd name="connsiteY26" fmla="*/ 2873747 h 5563220"/>
                <a:gd name="connsiteX27" fmla="*/ 5383738 w 6237753"/>
                <a:gd name="connsiteY27" fmla="*/ 3158419 h 5563220"/>
                <a:gd name="connsiteX28" fmla="*/ 6237753 w 6237753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72638 w 6234419"/>
                <a:gd name="connsiteY9" fmla="*/ 2770230 h 5563220"/>
                <a:gd name="connsiteX10" fmla="*/ 1895333 w 6234419"/>
                <a:gd name="connsiteY10" fmla="*/ 2278524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20880 w 6234419"/>
                <a:gd name="connsiteY9" fmla="*/ 2718472 h 5563220"/>
                <a:gd name="connsiteX10" fmla="*/ 1895333 w 6234419"/>
                <a:gd name="connsiteY10" fmla="*/ 2278524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420880 w 6234419"/>
                <a:gd name="connsiteY9" fmla="*/ 2718472 h 5563220"/>
                <a:gd name="connsiteX10" fmla="*/ 1860827 w 6234419"/>
                <a:gd name="connsiteY10" fmla="*/ 2226765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78857 h 5563220"/>
                <a:gd name="connsiteX10" fmla="*/ 1860827 w 6234419"/>
                <a:gd name="connsiteY10" fmla="*/ 2226765 h 5563220"/>
                <a:gd name="connsiteX11" fmla="*/ 1636540 w 6234419"/>
                <a:gd name="connsiteY11" fmla="*/ 1390004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78857 h 5563220"/>
                <a:gd name="connsiteX10" fmla="*/ 1860827 w 6234419"/>
                <a:gd name="connsiteY10" fmla="*/ 2226765 h 5563220"/>
                <a:gd name="connsiteX11" fmla="*/ 1791816 w 6234419"/>
                <a:gd name="connsiteY11" fmla="*/ 1571159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3151 w 6234419"/>
                <a:gd name="connsiteY0" fmla="*/ 5547936 h 5563220"/>
                <a:gd name="connsiteX1" fmla="*/ 5276887 w 6234419"/>
                <a:gd name="connsiteY1" fmla="*/ 5470298 h 5563220"/>
                <a:gd name="connsiteX2" fmla="*/ 3957046 w 6234419"/>
                <a:gd name="connsiteY2" fmla="*/ 4357490 h 5563220"/>
                <a:gd name="connsiteX3" fmla="*/ 2895997 w 6234419"/>
                <a:gd name="connsiteY3" fmla="*/ 4159083 h 5563220"/>
                <a:gd name="connsiteX4" fmla="*/ 1964344 w 6234419"/>
                <a:gd name="connsiteY4" fmla="*/ 3693256 h 5563220"/>
                <a:gd name="connsiteX5" fmla="*/ 842910 w 6234419"/>
                <a:gd name="connsiteY5" fmla="*/ 3434464 h 5563220"/>
                <a:gd name="connsiteX6" fmla="*/ 351204 w 6234419"/>
                <a:gd name="connsiteY6" fmla="*/ 3054902 h 5563220"/>
                <a:gd name="connsiteX7" fmla="*/ 6148 w 6234419"/>
                <a:gd name="connsiteY7" fmla="*/ 2718471 h 5563220"/>
                <a:gd name="connsiteX8" fmla="*/ 644503 w 6234419"/>
                <a:gd name="connsiteY8" fmla="*/ 2494185 h 5563220"/>
                <a:gd name="connsiteX9" fmla="*/ 1593409 w 6234419"/>
                <a:gd name="connsiteY9" fmla="*/ 2752978 h 5563220"/>
                <a:gd name="connsiteX10" fmla="*/ 1860827 w 6234419"/>
                <a:gd name="connsiteY10" fmla="*/ 2226765 h 5563220"/>
                <a:gd name="connsiteX11" fmla="*/ 1791816 w 6234419"/>
                <a:gd name="connsiteY11" fmla="*/ 1571159 h 5563220"/>
                <a:gd name="connsiteX12" fmla="*/ 1231099 w 6234419"/>
                <a:gd name="connsiteY12" fmla="*/ 950056 h 5563220"/>
                <a:gd name="connsiteX13" fmla="*/ 670382 w 6234419"/>
                <a:gd name="connsiteY13" fmla="*/ 1079453 h 5563220"/>
                <a:gd name="connsiteX14" fmla="*/ 463348 w 6234419"/>
                <a:gd name="connsiteY14" fmla="*/ 1157090 h 5563220"/>
                <a:gd name="connsiteX15" fmla="*/ 40653 w 6234419"/>
                <a:gd name="connsiteY15" fmla="*/ 1088079 h 5563220"/>
                <a:gd name="connsiteX16" fmla="*/ 454721 w 6234419"/>
                <a:gd name="connsiteY16" fmla="*/ 449724 h 5563220"/>
                <a:gd name="connsiteX17" fmla="*/ 1420880 w 6234419"/>
                <a:gd name="connsiteY17" fmla="*/ 199558 h 5563220"/>
                <a:gd name="connsiteX18" fmla="*/ 2412917 w 6234419"/>
                <a:gd name="connsiteY18" fmla="*/ 829287 h 5563220"/>
                <a:gd name="connsiteX19" fmla="*/ 1498517 w 6234419"/>
                <a:gd name="connsiteY19" fmla="*/ 35656 h 5563220"/>
                <a:gd name="connsiteX20" fmla="*/ 1852200 w 6234419"/>
                <a:gd name="connsiteY20" fmla="*/ 130547 h 5563220"/>
                <a:gd name="connsiteX21" fmla="*/ 2050608 w 6234419"/>
                <a:gd name="connsiteY21" fmla="*/ 70162 h 5563220"/>
                <a:gd name="connsiteX22" fmla="*/ 2663083 w 6234419"/>
                <a:gd name="connsiteY22" fmla="*/ 510109 h 5563220"/>
                <a:gd name="connsiteX23" fmla="*/ 3318691 w 6234419"/>
                <a:gd name="connsiteY23" fmla="*/ 984562 h 5563220"/>
                <a:gd name="connsiteX24" fmla="*/ 3870782 w 6234419"/>
                <a:gd name="connsiteY24" fmla="*/ 1821324 h 5563220"/>
                <a:gd name="connsiteX25" fmla="*/ 4008804 w 6234419"/>
                <a:gd name="connsiteY25" fmla="*/ 2157754 h 5563220"/>
                <a:gd name="connsiteX26" fmla="*/ 4724797 w 6234419"/>
                <a:gd name="connsiteY26" fmla="*/ 2873747 h 5563220"/>
                <a:gd name="connsiteX27" fmla="*/ 5380404 w 6234419"/>
                <a:gd name="connsiteY27" fmla="*/ 3158419 h 5563220"/>
                <a:gd name="connsiteX28" fmla="*/ 6234419 w 6234419"/>
                <a:gd name="connsiteY28" fmla="*/ 3701883 h 5563220"/>
                <a:gd name="connsiteX0" fmla="*/ 5365636 w 6236904"/>
                <a:gd name="connsiteY0" fmla="*/ 5547936 h 5563220"/>
                <a:gd name="connsiteX1" fmla="*/ 5279372 w 6236904"/>
                <a:gd name="connsiteY1" fmla="*/ 5470298 h 5563220"/>
                <a:gd name="connsiteX2" fmla="*/ 3959531 w 6236904"/>
                <a:gd name="connsiteY2" fmla="*/ 4357490 h 5563220"/>
                <a:gd name="connsiteX3" fmla="*/ 2898482 w 6236904"/>
                <a:gd name="connsiteY3" fmla="*/ 4159083 h 5563220"/>
                <a:gd name="connsiteX4" fmla="*/ 1966829 w 6236904"/>
                <a:gd name="connsiteY4" fmla="*/ 3693256 h 5563220"/>
                <a:gd name="connsiteX5" fmla="*/ 845395 w 6236904"/>
                <a:gd name="connsiteY5" fmla="*/ 3434464 h 5563220"/>
                <a:gd name="connsiteX6" fmla="*/ 353689 w 6236904"/>
                <a:gd name="connsiteY6" fmla="*/ 3054902 h 5563220"/>
                <a:gd name="connsiteX7" fmla="*/ 8633 w 6236904"/>
                <a:gd name="connsiteY7" fmla="*/ 2718471 h 5563220"/>
                <a:gd name="connsiteX8" fmla="*/ 646988 w 6236904"/>
                <a:gd name="connsiteY8" fmla="*/ 2494185 h 5563220"/>
                <a:gd name="connsiteX9" fmla="*/ 1595894 w 6236904"/>
                <a:gd name="connsiteY9" fmla="*/ 2752978 h 5563220"/>
                <a:gd name="connsiteX10" fmla="*/ 1863312 w 6236904"/>
                <a:gd name="connsiteY10" fmla="*/ 2226765 h 5563220"/>
                <a:gd name="connsiteX11" fmla="*/ 1794301 w 6236904"/>
                <a:gd name="connsiteY11" fmla="*/ 1571159 h 5563220"/>
                <a:gd name="connsiteX12" fmla="*/ 1233584 w 6236904"/>
                <a:gd name="connsiteY12" fmla="*/ 950056 h 5563220"/>
                <a:gd name="connsiteX13" fmla="*/ 672867 w 6236904"/>
                <a:gd name="connsiteY13" fmla="*/ 1079453 h 5563220"/>
                <a:gd name="connsiteX14" fmla="*/ 465833 w 6236904"/>
                <a:gd name="connsiteY14" fmla="*/ 1157090 h 5563220"/>
                <a:gd name="connsiteX15" fmla="*/ 6 w 6236904"/>
                <a:gd name="connsiteY15" fmla="*/ 993189 h 5563220"/>
                <a:gd name="connsiteX16" fmla="*/ 457206 w 6236904"/>
                <a:gd name="connsiteY16" fmla="*/ 449724 h 5563220"/>
                <a:gd name="connsiteX17" fmla="*/ 1423365 w 6236904"/>
                <a:gd name="connsiteY17" fmla="*/ 199558 h 5563220"/>
                <a:gd name="connsiteX18" fmla="*/ 2415402 w 6236904"/>
                <a:gd name="connsiteY18" fmla="*/ 829287 h 5563220"/>
                <a:gd name="connsiteX19" fmla="*/ 1501002 w 6236904"/>
                <a:gd name="connsiteY19" fmla="*/ 35656 h 5563220"/>
                <a:gd name="connsiteX20" fmla="*/ 1854685 w 6236904"/>
                <a:gd name="connsiteY20" fmla="*/ 130547 h 5563220"/>
                <a:gd name="connsiteX21" fmla="*/ 2053093 w 6236904"/>
                <a:gd name="connsiteY21" fmla="*/ 70162 h 5563220"/>
                <a:gd name="connsiteX22" fmla="*/ 2665568 w 6236904"/>
                <a:gd name="connsiteY22" fmla="*/ 510109 h 5563220"/>
                <a:gd name="connsiteX23" fmla="*/ 3321176 w 6236904"/>
                <a:gd name="connsiteY23" fmla="*/ 984562 h 5563220"/>
                <a:gd name="connsiteX24" fmla="*/ 3873267 w 6236904"/>
                <a:gd name="connsiteY24" fmla="*/ 1821324 h 5563220"/>
                <a:gd name="connsiteX25" fmla="*/ 4011289 w 6236904"/>
                <a:gd name="connsiteY25" fmla="*/ 2157754 h 5563220"/>
                <a:gd name="connsiteX26" fmla="*/ 4727282 w 6236904"/>
                <a:gd name="connsiteY26" fmla="*/ 2873747 h 5563220"/>
                <a:gd name="connsiteX27" fmla="*/ 5382889 w 6236904"/>
                <a:gd name="connsiteY27" fmla="*/ 3158419 h 5563220"/>
                <a:gd name="connsiteX28" fmla="*/ 6236904 w 6236904"/>
                <a:gd name="connsiteY28" fmla="*/ 3701883 h 5563220"/>
                <a:gd name="connsiteX0" fmla="*/ 5366801 w 6238069"/>
                <a:gd name="connsiteY0" fmla="*/ 5547936 h 5563220"/>
                <a:gd name="connsiteX1" fmla="*/ 5280537 w 6238069"/>
                <a:gd name="connsiteY1" fmla="*/ 5470298 h 5563220"/>
                <a:gd name="connsiteX2" fmla="*/ 3960696 w 6238069"/>
                <a:gd name="connsiteY2" fmla="*/ 4357490 h 5563220"/>
                <a:gd name="connsiteX3" fmla="*/ 2899647 w 6238069"/>
                <a:gd name="connsiteY3" fmla="*/ 4159083 h 5563220"/>
                <a:gd name="connsiteX4" fmla="*/ 1967994 w 6238069"/>
                <a:gd name="connsiteY4" fmla="*/ 3693256 h 5563220"/>
                <a:gd name="connsiteX5" fmla="*/ 846560 w 6238069"/>
                <a:gd name="connsiteY5" fmla="*/ 3434464 h 5563220"/>
                <a:gd name="connsiteX6" fmla="*/ 354854 w 6238069"/>
                <a:gd name="connsiteY6" fmla="*/ 3054902 h 5563220"/>
                <a:gd name="connsiteX7" fmla="*/ 9798 w 6238069"/>
                <a:gd name="connsiteY7" fmla="*/ 2718471 h 5563220"/>
                <a:gd name="connsiteX8" fmla="*/ 648153 w 6238069"/>
                <a:gd name="connsiteY8" fmla="*/ 2494185 h 5563220"/>
                <a:gd name="connsiteX9" fmla="*/ 1597059 w 6238069"/>
                <a:gd name="connsiteY9" fmla="*/ 2752978 h 5563220"/>
                <a:gd name="connsiteX10" fmla="*/ 1864477 w 6238069"/>
                <a:gd name="connsiteY10" fmla="*/ 2226765 h 5563220"/>
                <a:gd name="connsiteX11" fmla="*/ 1795466 w 6238069"/>
                <a:gd name="connsiteY11" fmla="*/ 1571159 h 5563220"/>
                <a:gd name="connsiteX12" fmla="*/ 1234749 w 6238069"/>
                <a:gd name="connsiteY12" fmla="*/ 950056 h 5563220"/>
                <a:gd name="connsiteX13" fmla="*/ 674032 w 6238069"/>
                <a:gd name="connsiteY13" fmla="*/ 1079453 h 5563220"/>
                <a:gd name="connsiteX14" fmla="*/ 337602 w 6238069"/>
                <a:gd name="connsiteY14" fmla="*/ 1174343 h 5563220"/>
                <a:gd name="connsiteX15" fmla="*/ 1171 w 6238069"/>
                <a:gd name="connsiteY15" fmla="*/ 993189 h 5563220"/>
                <a:gd name="connsiteX16" fmla="*/ 458371 w 6238069"/>
                <a:gd name="connsiteY16" fmla="*/ 449724 h 5563220"/>
                <a:gd name="connsiteX17" fmla="*/ 1424530 w 6238069"/>
                <a:gd name="connsiteY17" fmla="*/ 199558 h 5563220"/>
                <a:gd name="connsiteX18" fmla="*/ 2416567 w 6238069"/>
                <a:gd name="connsiteY18" fmla="*/ 829287 h 5563220"/>
                <a:gd name="connsiteX19" fmla="*/ 1502167 w 6238069"/>
                <a:gd name="connsiteY19" fmla="*/ 35656 h 5563220"/>
                <a:gd name="connsiteX20" fmla="*/ 1855850 w 6238069"/>
                <a:gd name="connsiteY20" fmla="*/ 130547 h 5563220"/>
                <a:gd name="connsiteX21" fmla="*/ 2054258 w 6238069"/>
                <a:gd name="connsiteY21" fmla="*/ 70162 h 5563220"/>
                <a:gd name="connsiteX22" fmla="*/ 2666733 w 6238069"/>
                <a:gd name="connsiteY22" fmla="*/ 510109 h 5563220"/>
                <a:gd name="connsiteX23" fmla="*/ 3322341 w 6238069"/>
                <a:gd name="connsiteY23" fmla="*/ 984562 h 5563220"/>
                <a:gd name="connsiteX24" fmla="*/ 3874432 w 6238069"/>
                <a:gd name="connsiteY24" fmla="*/ 1821324 h 5563220"/>
                <a:gd name="connsiteX25" fmla="*/ 4012454 w 6238069"/>
                <a:gd name="connsiteY25" fmla="*/ 2157754 h 5563220"/>
                <a:gd name="connsiteX26" fmla="*/ 4728447 w 6238069"/>
                <a:gd name="connsiteY26" fmla="*/ 2873747 h 5563220"/>
                <a:gd name="connsiteX27" fmla="*/ 5384054 w 6238069"/>
                <a:gd name="connsiteY27" fmla="*/ 3158419 h 5563220"/>
                <a:gd name="connsiteX28" fmla="*/ 6238069 w 6238069"/>
                <a:gd name="connsiteY28" fmla="*/ 3701883 h 5563220"/>
                <a:gd name="connsiteX0" fmla="*/ 5367494 w 6238762"/>
                <a:gd name="connsiteY0" fmla="*/ 5547936 h 5563220"/>
                <a:gd name="connsiteX1" fmla="*/ 5281230 w 6238762"/>
                <a:gd name="connsiteY1" fmla="*/ 5470298 h 5563220"/>
                <a:gd name="connsiteX2" fmla="*/ 3961389 w 6238762"/>
                <a:gd name="connsiteY2" fmla="*/ 4357490 h 5563220"/>
                <a:gd name="connsiteX3" fmla="*/ 2900340 w 6238762"/>
                <a:gd name="connsiteY3" fmla="*/ 4159083 h 5563220"/>
                <a:gd name="connsiteX4" fmla="*/ 1968687 w 6238762"/>
                <a:gd name="connsiteY4" fmla="*/ 3693256 h 5563220"/>
                <a:gd name="connsiteX5" fmla="*/ 847253 w 6238762"/>
                <a:gd name="connsiteY5" fmla="*/ 3434464 h 5563220"/>
                <a:gd name="connsiteX6" fmla="*/ 355547 w 6238762"/>
                <a:gd name="connsiteY6" fmla="*/ 3054902 h 5563220"/>
                <a:gd name="connsiteX7" fmla="*/ 10491 w 6238762"/>
                <a:gd name="connsiteY7" fmla="*/ 2718471 h 5563220"/>
                <a:gd name="connsiteX8" fmla="*/ 648846 w 6238762"/>
                <a:gd name="connsiteY8" fmla="*/ 2494185 h 5563220"/>
                <a:gd name="connsiteX9" fmla="*/ 1597752 w 6238762"/>
                <a:gd name="connsiteY9" fmla="*/ 2752978 h 5563220"/>
                <a:gd name="connsiteX10" fmla="*/ 1865170 w 6238762"/>
                <a:gd name="connsiteY10" fmla="*/ 2226765 h 5563220"/>
                <a:gd name="connsiteX11" fmla="*/ 1796159 w 6238762"/>
                <a:gd name="connsiteY11" fmla="*/ 1571159 h 5563220"/>
                <a:gd name="connsiteX12" fmla="*/ 1235442 w 6238762"/>
                <a:gd name="connsiteY12" fmla="*/ 950056 h 5563220"/>
                <a:gd name="connsiteX13" fmla="*/ 674725 w 6238762"/>
                <a:gd name="connsiteY13" fmla="*/ 1079453 h 5563220"/>
                <a:gd name="connsiteX14" fmla="*/ 338295 w 6238762"/>
                <a:gd name="connsiteY14" fmla="*/ 1174343 h 5563220"/>
                <a:gd name="connsiteX15" fmla="*/ 1864 w 6238762"/>
                <a:gd name="connsiteY15" fmla="*/ 993189 h 5563220"/>
                <a:gd name="connsiteX16" fmla="*/ 493570 w 6238762"/>
                <a:gd name="connsiteY16" fmla="*/ 458350 h 5563220"/>
                <a:gd name="connsiteX17" fmla="*/ 1425223 w 6238762"/>
                <a:gd name="connsiteY17" fmla="*/ 199558 h 5563220"/>
                <a:gd name="connsiteX18" fmla="*/ 2417260 w 6238762"/>
                <a:gd name="connsiteY18" fmla="*/ 829287 h 5563220"/>
                <a:gd name="connsiteX19" fmla="*/ 1502860 w 6238762"/>
                <a:gd name="connsiteY19" fmla="*/ 35656 h 5563220"/>
                <a:gd name="connsiteX20" fmla="*/ 1856543 w 6238762"/>
                <a:gd name="connsiteY20" fmla="*/ 130547 h 5563220"/>
                <a:gd name="connsiteX21" fmla="*/ 2054951 w 6238762"/>
                <a:gd name="connsiteY21" fmla="*/ 70162 h 5563220"/>
                <a:gd name="connsiteX22" fmla="*/ 2667426 w 6238762"/>
                <a:gd name="connsiteY22" fmla="*/ 510109 h 5563220"/>
                <a:gd name="connsiteX23" fmla="*/ 3323034 w 6238762"/>
                <a:gd name="connsiteY23" fmla="*/ 984562 h 5563220"/>
                <a:gd name="connsiteX24" fmla="*/ 3875125 w 6238762"/>
                <a:gd name="connsiteY24" fmla="*/ 1821324 h 5563220"/>
                <a:gd name="connsiteX25" fmla="*/ 4013147 w 6238762"/>
                <a:gd name="connsiteY25" fmla="*/ 2157754 h 5563220"/>
                <a:gd name="connsiteX26" fmla="*/ 4729140 w 6238762"/>
                <a:gd name="connsiteY26" fmla="*/ 2873747 h 5563220"/>
                <a:gd name="connsiteX27" fmla="*/ 5384747 w 6238762"/>
                <a:gd name="connsiteY27" fmla="*/ 3158419 h 5563220"/>
                <a:gd name="connsiteX28" fmla="*/ 6238762 w 6238762"/>
                <a:gd name="connsiteY28" fmla="*/ 3701883 h 5563220"/>
                <a:gd name="connsiteX0" fmla="*/ 5367494 w 6238762"/>
                <a:gd name="connsiteY0" fmla="*/ 5547936 h 5563220"/>
                <a:gd name="connsiteX1" fmla="*/ 5281230 w 6238762"/>
                <a:gd name="connsiteY1" fmla="*/ 5470298 h 5563220"/>
                <a:gd name="connsiteX2" fmla="*/ 3961389 w 6238762"/>
                <a:gd name="connsiteY2" fmla="*/ 4357490 h 5563220"/>
                <a:gd name="connsiteX3" fmla="*/ 2900340 w 6238762"/>
                <a:gd name="connsiteY3" fmla="*/ 4159083 h 5563220"/>
                <a:gd name="connsiteX4" fmla="*/ 1968687 w 6238762"/>
                <a:gd name="connsiteY4" fmla="*/ 3693256 h 5563220"/>
                <a:gd name="connsiteX5" fmla="*/ 847253 w 6238762"/>
                <a:gd name="connsiteY5" fmla="*/ 3434464 h 5563220"/>
                <a:gd name="connsiteX6" fmla="*/ 355547 w 6238762"/>
                <a:gd name="connsiteY6" fmla="*/ 3054902 h 5563220"/>
                <a:gd name="connsiteX7" fmla="*/ 10491 w 6238762"/>
                <a:gd name="connsiteY7" fmla="*/ 2718471 h 5563220"/>
                <a:gd name="connsiteX8" fmla="*/ 648846 w 6238762"/>
                <a:gd name="connsiteY8" fmla="*/ 2494185 h 5563220"/>
                <a:gd name="connsiteX9" fmla="*/ 1597752 w 6238762"/>
                <a:gd name="connsiteY9" fmla="*/ 2752978 h 5563220"/>
                <a:gd name="connsiteX10" fmla="*/ 1865170 w 6238762"/>
                <a:gd name="connsiteY10" fmla="*/ 2226765 h 5563220"/>
                <a:gd name="connsiteX11" fmla="*/ 1796159 w 6238762"/>
                <a:gd name="connsiteY11" fmla="*/ 1571159 h 5563220"/>
                <a:gd name="connsiteX12" fmla="*/ 1235442 w 6238762"/>
                <a:gd name="connsiteY12" fmla="*/ 950056 h 5563220"/>
                <a:gd name="connsiteX13" fmla="*/ 674725 w 6238762"/>
                <a:gd name="connsiteY13" fmla="*/ 1079453 h 5563220"/>
                <a:gd name="connsiteX14" fmla="*/ 338295 w 6238762"/>
                <a:gd name="connsiteY14" fmla="*/ 1174343 h 5563220"/>
                <a:gd name="connsiteX15" fmla="*/ 1864 w 6238762"/>
                <a:gd name="connsiteY15" fmla="*/ 993189 h 5563220"/>
                <a:gd name="connsiteX16" fmla="*/ 493570 w 6238762"/>
                <a:gd name="connsiteY16" fmla="*/ 458350 h 5563220"/>
                <a:gd name="connsiteX17" fmla="*/ 1416597 w 6238762"/>
                <a:gd name="connsiteY17" fmla="*/ 182305 h 5563220"/>
                <a:gd name="connsiteX18" fmla="*/ 2417260 w 6238762"/>
                <a:gd name="connsiteY18" fmla="*/ 829287 h 5563220"/>
                <a:gd name="connsiteX19" fmla="*/ 1502860 w 6238762"/>
                <a:gd name="connsiteY19" fmla="*/ 35656 h 5563220"/>
                <a:gd name="connsiteX20" fmla="*/ 1856543 w 6238762"/>
                <a:gd name="connsiteY20" fmla="*/ 130547 h 5563220"/>
                <a:gd name="connsiteX21" fmla="*/ 2054951 w 6238762"/>
                <a:gd name="connsiteY21" fmla="*/ 70162 h 5563220"/>
                <a:gd name="connsiteX22" fmla="*/ 2667426 w 6238762"/>
                <a:gd name="connsiteY22" fmla="*/ 510109 h 5563220"/>
                <a:gd name="connsiteX23" fmla="*/ 3323034 w 6238762"/>
                <a:gd name="connsiteY23" fmla="*/ 984562 h 5563220"/>
                <a:gd name="connsiteX24" fmla="*/ 3875125 w 6238762"/>
                <a:gd name="connsiteY24" fmla="*/ 1821324 h 5563220"/>
                <a:gd name="connsiteX25" fmla="*/ 4013147 w 6238762"/>
                <a:gd name="connsiteY25" fmla="*/ 2157754 h 5563220"/>
                <a:gd name="connsiteX26" fmla="*/ 4729140 w 6238762"/>
                <a:gd name="connsiteY26" fmla="*/ 2873747 h 5563220"/>
                <a:gd name="connsiteX27" fmla="*/ 5384747 w 6238762"/>
                <a:gd name="connsiteY27" fmla="*/ 3158419 h 5563220"/>
                <a:gd name="connsiteX28" fmla="*/ 6238762 w 6238762"/>
                <a:gd name="connsiteY28" fmla="*/ 3701883 h 5563220"/>
                <a:gd name="connsiteX0" fmla="*/ 5367494 w 6238762"/>
                <a:gd name="connsiteY0" fmla="*/ 5512819 h 5528103"/>
                <a:gd name="connsiteX1" fmla="*/ 5281230 w 6238762"/>
                <a:gd name="connsiteY1" fmla="*/ 5435181 h 5528103"/>
                <a:gd name="connsiteX2" fmla="*/ 3961389 w 6238762"/>
                <a:gd name="connsiteY2" fmla="*/ 4322373 h 5528103"/>
                <a:gd name="connsiteX3" fmla="*/ 2900340 w 6238762"/>
                <a:gd name="connsiteY3" fmla="*/ 4123966 h 5528103"/>
                <a:gd name="connsiteX4" fmla="*/ 1968687 w 6238762"/>
                <a:gd name="connsiteY4" fmla="*/ 3658139 h 5528103"/>
                <a:gd name="connsiteX5" fmla="*/ 847253 w 6238762"/>
                <a:gd name="connsiteY5" fmla="*/ 3399347 h 5528103"/>
                <a:gd name="connsiteX6" fmla="*/ 355547 w 6238762"/>
                <a:gd name="connsiteY6" fmla="*/ 3019785 h 5528103"/>
                <a:gd name="connsiteX7" fmla="*/ 10491 w 6238762"/>
                <a:gd name="connsiteY7" fmla="*/ 2683354 h 5528103"/>
                <a:gd name="connsiteX8" fmla="*/ 648846 w 6238762"/>
                <a:gd name="connsiteY8" fmla="*/ 2459068 h 5528103"/>
                <a:gd name="connsiteX9" fmla="*/ 1597752 w 6238762"/>
                <a:gd name="connsiteY9" fmla="*/ 2717861 h 5528103"/>
                <a:gd name="connsiteX10" fmla="*/ 1865170 w 6238762"/>
                <a:gd name="connsiteY10" fmla="*/ 2191648 h 5528103"/>
                <a:gd name="connsiteX11" fmla="*/ 1796159 w 6238762"/>
                <a:gd name="connsiteY11" fmla="*/ 1536042 h 5528103"/>
                <a:gd name="connsiteX12" fmla="*/ 1235442 w 6238762"/>
                <a:gd name="connsiteY12" fmla="*/ 914939 h 5528103"/>
                <a:gd name="connsiteX13" fmla="*/ 674725 w 6238762"/>
                <a:gd name="connsiteY13" fmla="*/ 1044336 h 5528103"/>
                <a:gd name="connsiteX14" fmla="*/ 338295 w 6238762"/>
                <a:gd name="connsiteY14" fmla="*/ 1139226 h 5528103"/>
                <a:gd name="connsiteX15" fmla="*/ 1864 w 6238762"/>
                <a:gd name="connsiteY15" fmla="*/ 958072 h 5528103"/>
                <a:gd name="connsiteX16" fmla="*/ 493570 w 6238762"/>
                <a:gd name="connsiteY16" fmla="*/ 423233 h 5528103"/>
                <a:gd name="connsiteX17" fmla="*/ 1416597 w 6238762"/>
                <a:gd name="connsiteY17" fmla="*/ 147188 h 5528103"/>
                <a:gd name="connsiteX18" fmla="*/ 1502860 w 6238762"/>
                <a:gd name="connsiteY18" fmla="*/ 539 h 5528103"/>
                <a:gd name="connsiteX19" fmla="*/ 1856543 w 6238762"/>
                <a:gd name="connsiteY19" fmla="*/ 95430 h 5528103"/>
                <a:gd name="connsiteX20" fmla="*/ 2054951 w 6238762"/>
                <a:gd name="connsiteY20" fmla="*/ 35045 h 5528103"/>
                <a:gd name="connsiteX21" fmla="*/ 2667426 w 6238762"/>
                <a:gd name="connsiteY21" fmla="*/ 474992 h 5528103"/>
                <a:gd name="connsiteX22" fmla="*/ 3323034 w 6238762"/>
                <a:gd name="connsiteY22" fmla="*/ 949445 h 5528103"/>
                <a:gd name="connsiteX23" fmla="*/ 3875125 w 6238762"/>
                <a:gd name="connsiteY23" fmla="*/ 1786207 h 5528103"/>
                <a:gd name="connsiteX24" fmla="*/ 4013147 w 6238762"/>
                <a:gd name="connsiteY24" fmla="*/ 2122637 h 5528103"/>
                <a:gd name="connsiteX25" fmla="*/ 4729140 w 6238762"/>
                <a:gd name="connsiteY25" fmla="*/ 2838630 h 5528103"/>
                <a:gd name="connsiteX26" fmla="*/ 5384747 w 6238762"/>
                <a:gd name="connsiteY26" fmla="*/ 3123302 h 5528103"/>
                <a:gd name="connsiteX27" fmla="*/ 6238762 w 6238762"/>
                <a:gd name="connsiteY27" fmla="*/ 3666766 h 5528103"/>
                <a:gd name="connsiteX0" fmla="*/ 5367494 w 6238762"/>
                <a:gd name="connsiteY0" fmla="*/ 5512709 h 5527993"/>
                <a:gd name="connsiteX1" fmla="*/ 5281230 w 6238762"/>
                <a:gd name="connsiteY1" fmla="*/ 5435071 h 5527993"/>
                <a:gd name="connsiteX2" fmla="*/ 3961389 w 6238762"/>
                <a:gd name="connsiteY2" fmla="*/ 4322263 h 5527993"/>
                <a:gd name="connsiteX3" fmla="*/ 2900340 w 6238762"/>
                <a:gd name="connsiteY3" fmla="*/ 4123856 h 5527993"/>
                <a:gd name="connsiteX4" fmla="*/ 1968687 w 6238762"/>
                <a:gd name="connsiteY4" fmla="*/ 3658029 h 5527993"/>
                <a:gd name="connsiteX5" fmla="*/ 847253 w 6238762"/>
                <a:gd name="connsiteY5" fmla="*/ 3399237 h 5527993"/>
                <a:gd name="connsiteX6" fmla="*/ 355547 w 6238762"/>
                <a:gd name="connsiteY6" fmla="*/ 3019675 h 5527993"/>
                <a:gd name="connsiteX7" fmla="*/ 10491 w 6238762"/>
                <a:gd name="connsiteY7" fmla="*/ 2683244 h 5527993"/>
                <a:gd name="connsiteX8" fmla="*/ 648846 w 6238762"/>
                <a:gd name="connsiteY8" fmla="*/ 2458958 h 5527993"/>
                <a:gd name="connsiteX9" fmla="*/ 1597752 w 6238762"/>
                <a:gd name="connsiteY9" fmla="*/ 2717751 h 5527993"/>
                <a:gd name="connsiteX10" fmla="*/ 1865170 w 6238762"/>
                <a:gd name="connsiteY10" fmla="*/ 2191538 h 5527993"/>
                <a:gd name="connsiteX11" fmla="*/ 1796159 w 6238762"/>
                <a:gd name="connsiteY11" fmla="*/ 1535932 h 5527993"/>
                <a:gd name="connsiteX12" fmla="*/ 1235442 w 6238762"/>
                <a:gd name="connsiteY12" fmla="*/ 914829 h 5527993"/>
                <a:gd name="connsiteX13" fmla="*/ 674725 w 6238762"/>
                <a:gd name="connsiteY13" fmla="*/ 1044226 h 5527993"/>
                <a:gd name="connsiteX14" fmla="*/ 338295 w 6238762"/>
                <a:gd name="connsiteY14" fmla="*/ 1139116 h 5527993"/>
                <a:gd name="connsiteX15" fmla="*/ 1864 w 6238762"/>
                <a:gd name="connsiteY15" fmla="*/ 957962 h 5527993"/>
                <a:gd name="connsiteX16" fmla="*/ 493570 w 6238762"/>
                <a:gd name="connsiteY16" fmla="*/ 423123 h 5527993"/>
                <a:gd name="connsiteX17" fmla="*/ 1226816 w 6238762"/>
                <a:gd name="connsiteY17" fmla="*/ 78066 h 5527993"/>
                <a:gd name="connsiteX18" fmla="*/ 1502860 w 6238762"/>
                <a:gd name="connsiteY18" fmla="*/ 429 h 5527993"/>
                <a:gd name="connsiteX19" fmla="*/ 1856543 w 6238762"/>
                <a:gd name="connsiteY19" fmla="*/ 95320 h 5527993"/>
                <a:gd name="connsiteX20" fmla="*/ 2054951 w 6238762"/>
                <a:gd name="connsiteY20" fmla="*/ 34935 h 5527993"/>
                <a:gd name="connsiteX21" fmla="*/ 2667426 w 6238762"/>
                <a:gd name="connsiteY21" fmla="*/ 474882 h 5527993"/>
                <a:gd name="connsiteX22" fmla="*/ 3323034 w 6238762"/>
                <a:gd name="connsiteY22" fmla="*/ 949335 h 5527993"/>
                <a:gd name="connsiteX23" fmla="*/ 3875125 w 6238762"/>
                <a:gd name="connsiteY23" fmla="*/ 1786097 h 5527993"/>
                <a:gd name="connsiteX24" fmla="*/ 4013147 w 6238762"/>
                <a:gd name="connsiteY24" fmla="*/ 2122527 h 5527993"/>
                <a:gd name="connsiteX25" fmla="*/ 4729140 w 6238762"/>
                <a:gd name="connsiteY25" fmla="*/ 2838520 h 5527993"/>
                <a:gd name="connsiteX26" fmla="*/ 5384747 w 6238762"/>
                <a:gd name="connsiteY26" fmla="*/ 3123192 h 5527993"/>
                <a:gd name="connsiteX27" fmla="*/ 6238762 w 6238762"/>
                <a:gd name="connsiteY27" fmla="*/ 3666656 h 5527993"/>
                <a:gd name="connsiteX0" fmla="*/ 5367494 w 6238762"/>
                <a:gd name="connsiteY0" fmla="*/ 5524644 h 5539928"/>
                <a:gd name="connsiteX1" fmla="*/ 5281230 w 6238762"/>
                <a:gd name="connsiteY1" fmla="*/ 5447006 h 5539928"/>
                <a:gd name="connsiteX2" fmla="*/ 3961389 w 6238762"/>
                <a:gd name="connsiteY2" fmla="*/ 4334198 h 5539928"/>
                <a:gd name="connsiteX3" fmla="*/ 2900340 w 6238762"/>
                <a:gd name="connsiteY3" fmla="*/ 4135791 h 5539928"/>
                <a:gd name="connsiteX4" fmla="*/ 1968687 w 6238762"/>
                <a:gd name="connsiteY4" fmla="*/ 3669964 h 5539928"/>
                <a:gd name="connsiteX5" fmla="*/ 847253 w 6238762"/>
                <a:gd name="connsiteY5" fmla="*/ 3411172 h 5539928"/>
                <a:gd name="connsiteX6" fmla="*/ 355547 w 6238762"/>
                <a:gd name="connsiteY6" fmla="*/ 3031610 h 5539928"/>
                <a:gd name="connsiteX7" fmla="*/ 10491 w 6238762"/>
                <a:gd name="connsiteY7" fmla="*/ 2695179 h 5539928"/>
                <a:gd name="connsiteX8" fmla="*/ 648846 w 6238762"/>
                <a:gd name="connsiteY8" fmla="*/ 2470893 h 5539928"/>
                <a:gd name="connsiteX9" fmla="*/ 1597752 w 6238762"/>
                <a:gd name="connsiteY9" fmla="*/ 2729686 h 5539928"/>
                <a:gd name="connsiteX10" fmla="*/ 1865170 w 6238762"/>
                <a:gd name="connsiteY10" fmla="*/ 2203473 h 5539928"/>
                <a:gd name="connsiteX11" fmla="*/ 1796159 w 6238762"/>
                <a:gd name="connsiteY11" fmla="*/ 1547867 h 5539928"/>
                <a:gd name="connsiteX12" fmla="*/ 1235442 w 6238762"/>
                <a:gd name="connsiteY12" fmla="*/ 926764 h 5539928"/>
                <a:gd name="connsiteX13" fmla="*/ 674725 w 6238762"/>
                <a:gd name="connsiteY13" fmla="*/ 1056161 h 5539928"/>
                <a:gd name="connsiteX14" fmla="*/ 338295 w 6238762"/>
                <a:gd name="connsiteY14" fmla="*/ 1151051 h 5539928"/>
                <a:gd name="connsiteX15" fmla="*/ 1864 w 6238762"/>
                <a:gd name="connsiteY15" fmla="*/ 969897 h 5539928"/>
                <a:gd name="connsiteX16" fmla="*/ 493570 w 6238762"/>
                <a:gd name="connsiteY16" fmla="*/ 435058 h 5539928"/>
                <a:gd name="connsiteX17" fmla="*/ 1502860 w 6238762"/>
                <a:gd name="connsiteY17" fmla="*/ 12364 h 5539928"/>
                <a:gd name="connsiteX18" fmla="*/ 1856543 w 6238762"/>
                <a:gd name="connsiteY18" fmla="*/ 107255 h 5539928"/>
                <a:gd name="connsiteX19" fmla="*/ 2054951 w 6238762"/>
                <a:gd name="connsiteY19" fmla="*/ 46870 h 5539928"/>
                <a:gd name="connsiteX20" fmla="*/ 2667426 w 6238762"/>
                <a:gd name="connsiteY20" fmla="*/ 486817 h 5539928"/>
                <a:gd name="connsiteX21" fmla="*/ 3323034 w 6238762"/>
                <a:gd name="connsiteY21" fmla="*/ 961270 h 5539928"/>
                <a:gd name="connsiteX22" fmla="*/ 3875125 w 6238762"/>
                <a:gd name="connsiteY22" fmla="*/ 1798032 h 5539928"/>
                <a:gd name="connsiteX23" fmla="*/ 4013147 w 6238762"/>
                <a:gd name="connsiteY23" fmla="*/ 2134462 h 5539928"/>
                <a:gd name="connsiteX24" fmla="*/ 4729140 w 6238762"/>
                <a:gd name="connsiteY24" fmla="*/ 2850455 h 5539928"/>
                <a:gd name="connsiteX25" fmla="*/ 5384747 w 6238762"/>
                <a:gd name="connsiteY25" fmla="*/ 3135127 h 5539928"/>
                <a:gd name="connsiteX26" fmla="*/ 6238762 w 6238762"/>
                <a:gd name="connsiteY26" fmla="*/ 3678591 h 5539928"/>
                <a:gd name="connsiteX0" fmla="*/ 5367494 w 6238762"/>
                <a:gd name="connsiteY0" fmla="*/ 5524644 h 5539928"/>
                <a:gd name="connsiteX1" fmla="*/ 5281230 w 6238762"/>
                <a:gd name="connsiteY1" fmla="*/ 5447006 h 5539928"/>
                <a:gd name="connsiteX2" fmla="*/ 3961389 w 6238762"/>
                <a:gd name="connsiteY2" fmla="*/ 4334198 h 5539928"/>
                <a:gd name="connsiteX3" fmla="*/ 2900340 w 6238762"/>
                <a:gd name="connsiteY3" fmla="*/ 4135791 h 5539928"/>
                <a:gd name="connsiteX4" fmla="*/ 1968687 w 6238762"/>
                <a:gd name="connsiteY4" fmla="*/ 3669964 h 5539928"/>
                <a:gd name="connsiteX5" fmla="*/ 847253 w 6238762"/>
                <a:gd name="connsiteY5" fmla="*/ 3411172 h 5539928"/>
                <a:gd name="connsiteX6" fmla="*/ 355547 w 6238762"/>
                <a:gd name="connsiteY6" fmla="*/ 3031610 h 5539928"/>
                <a:gd name="connsiteX7" fmla="*/ 10491 w 6238762"/>
                <a:gd name="connsiteY7" fmla="*/ 2695179 h 5539928"/>
                <a:gd name="connsiteX8" fmla="*/ 648846 w 6238762"/>
                <a:gd name="connsiteY8" fmla="*/ 2470893 h 5539928"/>
                <a:gd name="connsiteX9" fmla="*/ 1597752 w 6238762"/>
                <a:gd name="connsiteY9" fmla="*/ 2729686 h 5539928"/>
                <a:gd name="connsiteX10" fmla="*/ 1865170 w 6238762"/>
                <a:gd name="connsiteY10" fmla="*/ 2203473 h 5539928"/>
                <a:gd name="connsiteX11" fmla="*/ 1796159 w 6238762"/>
                <a:gd name="connsiteY11" fmla="*/ 1547867 h 5539928"/>
                <a:gd name="connsiteX12" fmla="*/ 1235442 w 6238762"/>
                <a:gd name="connsiteY12" fmla="*/ 926764 h 5539928"/>
                <a:gd name="connsiteX13" fmla="*/ 674725 w 6238762"/>
                <a:gd name="connsiteY13" fmla="*/ 1056161 h 5539928"/>
                <a:gd name="connsiteX14" fmla="*/ 338295 w 6238762"/>
                <a:gd name="connsiteY14" fmla="*/ 1151051 h 5539928"/>
                <a:gd name="connsiteX15" fmla="*/ 1864 w 6238762"/>
                <a:gd name="connsiteY15" fmla="*/ 969897 h 5539928"/>
                <a:gd name="connsiteX16" fmla="*/ 493570 w 6238762"/>
                <a:gd name="connsiteY16" fmla="*/ 435058 h 5539928"/>
                <a:gd name="connsiteX17" fmla="*/ 1502860 w 6238762"/>
                <a:gd name="connsiteY17" fmla="*/ 12364 h 5539928"/>
                <a:gd name="connsiteX18" fmla="*/ 1856543 w 6238762"/>
                <a:gd name="connsiteY18" fmla="*/ 107255 h 5539928"/>
                <a:gd name="connsiteX19" fmla="*/ 2054951 w 6238762"/>
                <a:gd name="connsiteY19" fmla="*/ 46870 h 5539928"/>
                <a:gd name="connsiteX20" fmla="*/ 2667426 w 6238762"/>
                <a:gd name="connsiteY20" fmla="*/ 486817 h 5539928"/>
                <a:gd name="connsiteX21" fmla="*/ 3323034 w 6238762"/>
                <a:gd name="connsiteY21" fmla="*/ 961270 h 5539928"/>
                <a:gd name="connsiteX22" fmla="*/ 3875125 w 6238762"/>
                <a:gd name="connsiteY22" fmla="*/ 1798032 h 5539928"/>
                <a:gd name="connsiteX23" fmla="*/ 4013147 w 6238762"/>
                <a:gd name="connsiteY23" fmla="*/ 2134462 h 5539928"/>
                <a:gd name="connsiteX24" fmla="*/ 4729140 w 6238762"/>
                <a:gd name="connsiteY24" fmla="*/ 2850455 h 5539928"/>
                <a:gd name="connsiteX25" fmla="*/ 5384747 w 6238762"/>
                <a:gd name="connsiteY25" fmla="*/ 3135127 h 5539928"/>
                <a:gd name="connsiteX26" fmla="*/ 6238762 w 6238762"/>
                <a:gd name="connsiteY26" fmla="*/ 3678591 h 5539928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502860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433849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902 h 5529186"/>
                <a:gd name="connsiteX1" fmla="*/ 5281230 w 6238762"/>
                <a:gd name="connsiteY1" fmla="*/ 5436264 h 5529186"/>
                <a:gd name="connsiteX2" fmla="*/ 3961389 w 6238762"/>
                <a:gd name="connsiteY2" fmla="*/ 4323456 h 5529186"/>
                <a:gd name="connsiteX3" fmla="*/ 2900340 w 6238762"/>
                <a:gd name="connsiteY3" fmla="*/ 4125049 h 5529186"/>
                <a:gd name="connsiteX4" fmla="*/ 1968687 w 6238762"/>
                <a:gd name="connsiteY4" fmla="*/ 3659222 h 5529186"/>
                <a:gd name="connsiteX5" fmla="*/ 847253 w 6238762"/>
                <a:gd name="connsiteY5" fmla="*/ 3400430 h 5529186"/>
                <a:gd name="connsiteX6" fmla="*/ 355547 w 6238762"/>
                <a:gd name="connsiteY6" fmla="*/ 3020868 h 5529186"/>
                <a:gd name="connsiteX7" fmla="*/ 10491 w 6238762"/>
                <a:gd name="connsiteY7" fmla="*/ 2684437 h 5529186"/>
                <a:gd name="connsiteX8" fmla="*/ 648846 w 6238762"/>
                <a:gd name="connsiteY8" fmla="*/ 2460151 h 5529186"/>
                <a:gd name="connsiteX9" fmla="*/ 1597752 w 6238762"/>
                <a:gd name="connsiteY9" fmla="*/ 2718944 h 5529186"/>
                <a:gd name="connsiteX10" fmla="*/ 1865170 w 6238762"/>
                <a:gd name="connsiteY10" fmla="*/ 2192731 h 5529186"/>
                <a:gd name="connsiteX11" fmla="*/ 1796159 w 6238762"/>
                <a:gd name="connsiteY11" fmla="*/ 1537125 h 5529186"/>
                <a:gd name="connsiteX12" fmla="*/ 1235442 w 6238762"/>
                <a:gd name="connsiteY12" fmla="*/ 916022 h 5529186"/>
                <a:gd name="connsiteX13" fmla="*/ 674725 w 6238762"/>
                <a:gd name="connsiteY13" fmla="*/ 1045419 h 5529186"/>
                <a:gd name="connsiteX14" fmla="*/ 338295 w 6238762"/>
                <a:gd name="connsiteY14" fmla="*/ 1140309 h 5529186"/>
                <a:gd name="connsiteX15" fmla="*/ 1864 w 6238762"/>
                <a:gd name="connsiteY15" fmla="*/ 959155 h 5529186"/>
                <a:gd name="connsiteX16" fmla="*/ 493570 w 6238762"/>
                <a:gd name="connsiteY16" fmla="*/ 424316 h 5529186"/>
                <a:gd name="connsiteX17" fmla="*/ 1140552 w 6238762"/>
                <a:gd name="connsiteY17" fmla="*/ 191403 h 5529186"/>
                <a:gd name="connsiteX18" fmla="*/ 1433849 w 6238762"/>
                <a:gd name="connsiteY18" fmla="*/ 1622 h 5529186"/>
                <a:gd name="connsiteX19" fmla="*/ 1856543 w 6238762"/>
                <a:gd name="connsiteY19" fmla="*/ 96513 h 5529186"/>
                <a:gd name="connsiteX20" fmla="*/ 2054951 w 6238762"/>
                <a:gd name="connsiteY20" fmla="*/ 36128 h 5529186"/>
                <a:gd name="connsiteX21" fmla="*/ 2667426 w 6238762"/>
                <a:gd name="connsiteY21" fmla="*/ 476075 h 5529186"/>
                <a:gd name="connsiteX22" fmla="*/ 3323034 w 6238762"/>
                <a:gd name="connsiteY22" fmla="*/ 950528 h 5529186"/>
                <a:gd name="connsiteX23" fmla="*/ 3875125 w 6238762"/>
                <a:gd name="connsiteY23" fmla="*/ 1787290 h 5529186"/>
                <a:gd name="connsiteX24" fmla="*/ 4013147 w 6238762"/>
                <a:gd name="connsiteY24" fmla="*/ 2123720 h 5529186"/>
                <a:gd name="connsiteX25" fmla="*/ 4729140 w 6238762"/>
                <a:gd name="connsiteY25" fmla="*/ 2839713 h 5529186"/>
                <a:gd name="connsiteX26" fmla="*/ 5384747 w 6238762"/>
                <a:gd name="connsiteY26" fmla="*/ 3124385 h 5529186"/>
                <a:gd name="connsiteX27" fmla="*/ 6238762 w 6238762"/>
                <a:gd name="connsiteY27" fmla="*/ 3667849 h 5529186"/>
                <a:gd name="connsiteX0" fmla="*/ 5367494 w 6238762"/>
                <a:gd name="connsiteY0" fmla="*/ 5513352 h 5528636"/>
                <a:gd name="connsiteX1" fmla="*/ 5281230 w 6238762"/>
                <a:gd name="connsiteY1" fmla="*/ 5435714 h 5528636"/>
                <a:gd name="connsiteX2" fmla="*/ 3961389 w 6238762"/>
                <a:gd name="connsiteY2" fmla="*/ 4322906 h 5528636"/>
                <a:gd name="connsiteX3" fmla="*/ 2900340 w 6238762"/>
                <a:gd name="connsiteY3" fmla="*/ 4124499 h 5528636"/>
                <a:gd name="connsiteX4" fmla="*/ 1968687 w 6238762"/>
                <a:gd name="connsiteY4" fmla="*/ 3658672 h 5528636"/>
                <a:gd name="connsiteX5" fmla="*/ 847253 w 6238762"/>
                <a:gd name="connsiteY5" fmla="*/ 3399880 h 5528636"/>
                <a:gd name="connsiteX6" fmla="*/ 355547 w 6238762"/>
                <a:gd name="connsiteY6" fmla="*/ 3020318 h 5528636"/>
                <a:gd name="connsiteX7" fmla="*/ 10491 w 6238762"/>
                <a:gd name="connsiteY7" fmla="*/ 2683887 h 5528636"/>
                <a:gd name="connsiteX8" fmla="*/ 648846 w 6238762"/>
                <a:gd name="connsiteY8" fmla="*/ 2459601 h 5528636"/>
                <a:gd name="connsiteX9" fmla="*/ 1597752 w 6238762"/>
                <a:gd name="connsiteY9" fmla="*/ 2718394 h 5528636"/>
                <a:gd name="connsiteX10" fmla="*/ 1865170 w 6238762"/>
                <a:gd name="connsiteY10" fmla="*/ 2192181 h 5528636"/>
                <a:gd name="connsiteX11" fmla="*/ 1796159 w 6238762"/>
                <a:gd name="connsiteY11" fmla="*/ 1536575 h 5528636"/>
                <a:gd name="connsiteX12" fmla="*/ 1235442 w 6238762"/>
                <a:gd name="connsiteY12" fmla="*/ 915472 h 5528636"/>
                <a:gd name="connsiteX13" fmla="*/ 674725 w 6238762"/>
                <a:gd name="connsiteY13" fmla="*/ 1044869 h 5528636"/>
                <a:gd name="connsiteX14" fmla="*/ 338295 w 6238762"/>
                <a:gd name="connsiteY14" fmla="*/ 1139759 h 5528636"/>
                <a:gd name="connsiteX15" fmla="*/ 1864 w 6238762"/>
                <a:gd name="connsiteY15" fmla="*/ 958605 h 5528636"/>
                <a:gd name="connsiteX16" fmla="*/ 493570 w 6238762"/>
                <a:gd name="connsiteY16" fmla="*/ 423766 h 5528636"/>
                <a:gd name="connsiteX17" fmla="*/ 1140552 w 6238762"/>
                <a:gd name="connsiteY17" fmla="*/ 190853 h 5528636"/>
                <a:gd name="connsiteX18" fmla="*/ 1433849 w 6238762"/>
                <a:gd name="connsiteY18" fmla="*/ 1072 h 5528636"/>
                <a:gd name="connsiteX19" fmla="*/ 1856543 w 6238762"/>
                <a:gd name="connsiteY19" fmla="*/ 95963 h 5528636"/>
                <a:gd name="connsiteX20" fmla="*/ 2054951 w 6238762"/>
                <a:gd name="connsiteY20" fmla="*/ 35578 h 5528636"/>
                <a:gd name="connsiteX21" fmla="*/ 2667426 w 6238762"/>
                <a:gd name="connsiteY21" fmla="*/ 475525 h 5528636"/>
                <a:gd name="connsiteX22" fmla="*/ 3323034 w 6238762"/>
                <a:gd name="connsiteY22" fmla="*/ 949978 h 5528636"/>
                <a:gd name="connsiteX23" fmla="*/ 3875125 w 6238762"/>
                <a:gd name="connsiteY23" fmla="*/ 1786740 h 5528636"/>
                <a:gd name="connsiteX24" fmla="*/ 4013147 w 6238762"/>
                <a:gd name="connsiteY24" fmla="*/ 2123170 h 5528636"/>
                <a:gd name="connsiteX25" fmla="*/ 4729140 w 6238762"/>
                <a:gd name="connsiteY25" fmla="*/ 2839163 h 5528636"/>
                <a:gd name="connsiteX26" fmla="*/ 5384747 w 6238762"/>
                <a:gd name="connsiteY26" fmla="*/ 3123835 h 5528636"/>
                <a:gd name="connsiteX27" fmla="*/ 6238762 w 6238762"/>
                <a:gd name="connsiteY27" fmla="*/ 3667299 h 5528636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2739 h 5528023"/>
                <a:gd name="connsiteX1" fmla="*/ 5281230 w 6238762"/>
                <a:gd name="connsiteY1" fmla="*/ 5435101 h 5528023"/>
                <a:gd name="connsiteX2" fmla="*/ 3961389 w 6238762"/>
                <a:gd name="connsiteY2" fmla="*/ 4322293 h 5528023"/>
                <a:gd name="connsiteX3" fmla="*/ 2900340 w 6238762"/>
                <a:gd name="connsiteY3" fmla="*/ 4123886 h 5528023"/>
                <a:gd name="connsiteX4" fmla="*/ 1968687 w 6238762"/>
                <a:gd name="connsiteY4" fmla="*/ 3658059 h 5528023"/>
                <a:gd name="connsiteX5" fmla="*/ 847253 w 6238762"/>
                <a:gd name="connsiteY5" fmla="*/ 3399267 h 5528023"/>
                <a:gd name="connsiteX6" fmla="*/ 355547 w 6238762"/>
                <a:gd name="connsiteY6" fmla="*/ 3019705 h 5528023"/>
                <a:gd name="connsiteX7" fmla="*/ 10491 w 6238762"/>
                <a:gd name="connsiteY7" fmla="*/ 2683274 h 5528023"/>
                <a:gd name="connsiteX8" fmla="*/ 648846 w 6238762"/>
                <a:gd name="connsiteY8" fmla="*/ 2458988 h 5528023"/>
                <a:gd name="connsiteX9" fmla="*/ 1597752 w 6238762"/>
                <a:gd name="connsiteY9" fmla="*/ 2717781 h 5528023"/>
                <a:gd name="connsiteX10" fmla="*/ 1865170 w 6238762"/>
                <a:gd name="connsiteY10" fmla="*/ 2191568 h 5528023"/>
                <a:gd name="connsiteX11" fmla="*/ 1796159 w 6238762"/>
                <a:gd name="connsiteY11" fmla="*/ 1535962 h 5528023"/>
                <a:gd name="connsiteX12" fmla="*/ 1235442 w 6238762"/>
                <a:gd name="connsiteY12" fmla="*/ 914859 h 5528023"/>
                <a:gd name="connsiteX13" fmla="*/ 674725 w 6238762"/>
                <a:gd name="connsiteY13" fmla="*/ 1044256 h 5528023"/>
                <a:gd name="connsiteX14" fmla="*/ 338295 w 6238762"/>
                <a:gd name="connsiteY14" fmla="*/ 1139146 h 5528023"/>
                <a:gd name="connsiteX15" fmla="*/ 1864 w 6238762"/>
                <a:gd name="connsiteY15" fmla="*/ 957992 h 5528023"/>
                <a:gd name="connsiteX16" fmla="*/ 493570 w 6238762"/>
                <a:gd name="connsiteY16" fmla="*/ 423153 h 5528023"/>
                <a:gd name="connsiteX17" fmla="*/ 1140552 w 6238762"/>
                <a:gd name="connsiteY17" fmla="*/ 155734 h 5528023"/>
                <a:gd name="connsiteX18" fmla="*/ 1433849 w 6238762"/>
                <a:gd name="connsiteY18" fmla="*/ 459 h 5528023"/>
                <a:gd name="connsiteX19" fmla="*/ 1856543 w 6238762"/>
                <a:gd name="connsiteY19" fmla="*/ 95350 h 5528023"/>
                <a:gd name="connsiteX20" fmla="*/ 2054951 w 6238762"/>
                <a:gd name="connsiteY20" fmla="*/ 34965 h 5528023"/>
                <a:gd name="connsiteX21" fmla="*/ 2667426 w 6238762"/>
                <a:gd name="connsiteY21" fmla="*/ 474912 h 5528023"/>
                <a:gd name="connsiteX22" fmla="*/ 3323034 w 6238762"/>
                <a:gd name="connsiteY22" fmla="*/ 949365 h 5528023"/>
                <a:gd name="connsiteX23" fmla="*/ 3875125 w 6238762"/>
                <a:gd name="connsiteY23" fmla="*/ 1786127 h 5528023"/>
                <a:gd name="connsiteX24" fmla="*/ 4013147 w 6238762"/>
                <a:gd name="connsiteY24" fmla="*/ 2122557 h 5528023"/>
                <a:gd name="connsiteX25" fmla="*/ 4729140 w 6238762"/>
                <a:gd name="connsiteY25" fmla="*/ 2838550 h 5528023"/>
                <a:gd name="connsiteX26" fmla="*/ 5384747 w 6238762"/>
                <a:gd name="connsiteY26" fmla="*/ 3123222 h 5528023"/>
                <a:gd name="connsiteX27" fmla="*/ 6238762 w 6238762"/>
                <a:gd name="connsiteY27" fmla="*/ 3666686 h 5528023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48846 w 6238762"/>
                <a:gd name="connsiteY8" fmla="*/ 245988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875125 w 6238762"/>
                <a:gd name="connsiteY23" fmla="*/ 1787022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48846 w 6238762"/>
                <a:gd name="connsiteY8" fmla="*/ 245988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511642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054951 w 6238762"/>
                <a:gd name="connsiteY20" fmla="*/ 35860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127341 w 6238762"/>
                <a:gd name="connsiteY20" fmla="*/ 94915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13634 h 5528918"/>
                <a:gd name="connsiteX1" fmla="*/ 5281230 w 6238762"/>
                <a:gd name="connsiteY1" fmla="*/ 5435996 h 5528918"/>
                <a:gd name="connsiteX2" fmla="*/ 3961389 w 6238762"/>
                <a:gd name="connsiteY2" fmla="*/ 4323188 h 5528918"/>
                <a:gd name="connsiteX3" fmla="*/ 2900340 w 6238762"/>
                <a:gd name="connsiteY3" fmla="*/ 4124781 h 5528918"/>
                <a:gd name="connsiteX4" fmla="*/ 1968687 w 6238762"/>
                <a:gd name="connsiteY4" fmla="*/ 3658954 h 5528918"/>
                <a:gd name="connsiteX5" fmla="*/ 847253 w 6238762"/>
                <a:gd name="connsiteY5" fmla="*/ 3400162 h 5528918"/>
                <a:gd name="connsiteX6" fmla="*/ 355547 w 6238762"/>
                <a:gd name="connsiteY6" fmla="*/ 3020600 h 5528918"/>
                <a:gd name="connsiteX7" fmla="*/ 10491 w 6238762"/>
                <a:gd name="connsiteY7" fmla="*/ 2684169 h 5528918"/>
                <a:gd name="connsiteX8" fmla="*/ 605714 w 6238762"/>
                <a:gd name="connsiteY8" fmla="*/ 2485763 h 5528918"/>
                <a:gd name="connsiteX9" fmla="*/ 1597752 w 6238762"/>
                <a:gd name="connsiteY9" fmla="*/ 2718676 h 5528918"/>
                <a:gd name="connsiteX10" fmla="*/ 1865170 w 6238762"/>
                <a:gd name="connsiteY10" fmla="*/ 2192463 h 5528918"/>
                <a:gd name="connsiteX11" fmla="*/ 1796159 w 6238762"/>
                <a:gd name="connsiteY11" fmla="*/ 1536857 h 5528918"/>
                <a:gd name="connsiteX12" fmla="*/ 1235442 w 6238762"/>
                <a:gd name="connsiteY12" fmla="*/ 915754 h 5528918"/>
                <a:gd name="connsiteX13" fmla="*/ 674725 w 6238762"/>
                <a:gd name="connsiteY13" fmla="*/ 1045151 h 5528918"/>
                <a:gd name="connsiteX14" fmla="*/ 338295 w 6238762"/>
                <a:gd name="connsiteY14" fmla="*/ 1140041 h 5528918"/>
                <a:gd name="connsiteX15" fmla="*/ 1864 w 6238762"/>
                <a:gd name="connsiteY15" fmla="*/ 958887 h 5528918"/>
                <a:gd name="connsiteX16" fmla="*/ 493570 w 6238762"/>
                <a:gd name="connsiteY16" fmla="*/ 424048 h 5528918"/>
                <a:gd name="connsiteX17" fmla="*/ 1140552 w 6238762"/>
                <a:gd name="connsiteY17" fmla="*/ 156629 h 5528918"/>
                <a:gd name="connsiteX18" fmla="*/ 1433849 w 6238762"/>
                <a:gd name="connsiteY18" fmla="*/ 1354 h 5528918"/>
                <a:gd name="connsiteX19" fmla="*/ 1856543 w 6238762"/>
                <a:gd name="connsiteY19" fmla="*/ 96245 h 5528918"/>
                <a:gd name="connsiteX20" fmla="*/ 2167346 w 6238762"/>
                <a:gd name="connsiteY20" fmla="*/ 91105 h 5528918"/>
                <a:gd name="connsiteX21" fmla="*/ 2667426 w 6238762"/>
                <a:gd name="connsiteY21" fmla="*/ 475807 h 5528918"/>
                <a:gd name="connsiteX22" fmla="*/ 3323034 w 6238762"/>
                <a:gd name="connsiteY22" fmla="*/ 950260 h 5528918"/>
                <a:gd name="connsiteX23" fmla="*/ 3788861 w 6238762"/>
                <a:gd name="connsiteY23" fmla="*/ 1640373 h 5528918"/>
                <a:gd name="connsiteX24" fmla="*/ 4013147 w 6238762"/>
                <a:gd name="connsiteY24" fmla="*/ 2123452 h 5528918"/>
                <a:gd name="connsiteX25" fmla="*/ 4729140 w 6238762"/>
                <a:gd name="connsiteY25" fmla="*/ 2839445 h 5528918"/>
                <a:gd name="connsiteX26" fmla="*/ 5384747 w 6238762"/>
                <a:gd name="connsiteY26" fmla="*/ 3124117 h 5528918"/>
                <a:gd name="connsiteX27" fmla="*/ 6238762 w 6238762"/>
                <a:gd name="connsiteY27" fmla="*/ 3667581 h 5528918"/>
                <a:gd name="connsiteX0" fmla="*/ 5367494 w 6238762"/>
                <a:gd name="connsiteY0" fmla="*/ 5526715 h 5541999"/>
                <a:gd name="connsiteX1" fmla="*/ 5281230 w 6238762"/>
                <a:gd name="connsiteY1" fmla="*/ 5449077 h 5541999"/>
                <a:gd name="connsiteX2" fmla="*/ 3961389 w 6238762"/>
                <a:gd name="connsiteY2" fmla="*/ 4336269 h 5541999"/>
                <a:gd name="connsiteX3" fmla="*/ 2900340 w 6238762"/>
                <a:gd name="connsiteY3" fmla="*/ 4137862 h 5541999"/>
                <a:gd name="connsiteX4" fmla="*/ 1968687 w 6238762"/>
                <a:gd name="connsiteY4" fmla="*/ 3672035 h 5541999"/>
                <a:gd name="connsiteX5" fmla="*/ 847253 w 6238762"/>
                <a:gd name="connsiteY5" fmla="*/ 3413243 h 5541999"/>
                <a:gd name="connsiteX6" fmla="*/ 355547 w 6238762"/>
                <a:gd name="connsiteY6" fmla="*/ 3033681 h 5541999"/>
                <a:gd name="connsiteX7" fmla="*/ 10491 w 6238762"/>
                <a:gd name="connsiteY7" fmla="*/ 2697250 h 5541999"/>
                <a:gd name="connsiteX8" fmla="*/ 605714 w 6238762"/>
                <a:gd name="connsiteY8" fmla="*/ 2498844 h 5541999"/>
                <a:gd name="connsiteX9" fmla="*/ 1597752 w 6238762"/>
                <a:gd name="connsiteY9" fmla="*/ 2731757 h 5541999"/>
                <a:gd name="connsiteX10" fmla="*/ 1865170 w 6238762"/>
                <a:gd name="connsiteY10" fmla="*/ 2205544 h 5541999"/>
                <a:gd name="connsiteX11" fmla="*/ 1796159 w 6238762"/>
                <a:gd name="connsiteY11" fmla="*/ 1549938 h 5541999"/>
                <a:gd name="connsiteX12" fmla="*/ 1235442 w 6238762"/>
                <a:gd name="connsiteY12" fmla="*/ 928835 h 5541999"/>
                <a:gd name="connsiteX13" fmla="*/ 674725 w 6238762"/>
                <a:gd name="connsiteY13" fmla="*/ 1058232 h 5541999"/>
                <a:gd name="connsiteX14" fmla="*/ 338295 w 6238762"/>
                <a:gd name="connsiteY14" fmla="*/ 1153122 h 5541999"/>
                <a:gd name="connsiteX15" fmla="*/ 1864 w 6238762"/>
                <a:gd name="connsiteY15" fmla="*/ 971968 h 5541999"/>
                <a:gd name="connsiteX16" fmla="*/ 493570 w 6238762"/>
                <a:gd name="connsiteY16" fmla="*/ 437129 h 5541999"/>
                <a:gd name="connsiteX17" fmla="*/ 1140552 w 6238762"/>
                <a:gd name="connsiteY17" fmla="*/ 169710 h 5541999"/>
                <a:gd name="connsiteX18" fmla="*/ 1513859 w 6238762"/>
                <a:gd name="connsiteY18" fmla="*/ 1100 h 5541999"/>
                <a:gd name="connsiteX19" fmla="*/ 1856543 w 6238762"/>
                <a:gd name="connsiteY19" fmla="*/ 109326 h 5541999"/>
                <a:gd name="connsiteX20" fmla="*/ 2167346 w 6238762"/>
                <a:gd name="connsiteY20" fmla="*/ 104186 h 5541999"/>
                <a:gd name="connsiteX21" fmla="*/ 2667426 w 6238762"/>
                <a:gd name="connsiteY21" fmla="*/ 488888 h 5541999"/>
                <a:gd name="connsiteX22" fmla="*/ 3323034 w 6238762"/>
                <a:gd name="connsiteY22" fmla="*/ 963341 h 5541999"/>
                <a:gd name="connsiteX23" fmla="*/ 3788861 w 6238762"/>
                <a:gd name="connsiteY23" fmla="*/ 1653454 h 5541999"/>
                <a:gd name="connsiteX24" fmla="*/ 4013147 w 6238762"/>
                <a:gd name="connsiteY24" fmla="*/ 2136533 h 5541999"/>
                <a:gd name="connsiteX25" fmla="*/ 4729140 w 6238762"/>
                <a:gd name="connsiteY25" fmla="*/ 2852526 h 5541999"/>
                <a:gd name="connsiteX26" fmla="*/ 5384747 w 6238762"/>
                <a:gd name="connsiteY26" fmla="*/ 3137198 h 5541999"/>
                <a:gd name="connsiteX27" fmla="*/ 6238762 w 6238762"/>
                <a:gd name="connsiteY27" fmla="*/ 3680662 h 5541999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97752 w 6238762"/>
                <a:gd name="connsiteY9" fmla="*/ 2731757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729140 w 6238762"/>
                <a:gd name="connsiteY25" fmla="*/ 2852526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97752 w 6238762"/>
                <a:gd name="connsiteY9" fmla="*/ 2731757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579411 w 6238762"/>
                <a:gd name="connsiteY9" fmla="*/ 2869313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605714 w 6238762"/>
                <a:gd name="connsiteY8" fmla="*/ 2498844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355547 w 6238762"/>
                <a:gd name="connsiteY6" fmla="*/ 3033681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847253 w 6238762"/>
                <a:gd name="connsiteY5" fmla="*/ 3413243 h 5576006"/>
                <a:gd name="connsiteX6" fmla="*/ 405984 w 6238762"/>
                <a:gd name="connsiteY6" fmla="*/ 2992414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7494 w 6238762"/>
                <a:gd name="connsiteY0" fmla="*/ 5526715 h 5576006"/>
                <a:gd name="connsiteX1" fmla="*/ 5281230 w 6238762"/>
                <a:gd name="connsiteY1" fmla="*/ 5449077 h 5576006"/>
                <a:gd name="connsiteX2" fmla="*/ 3995895 w 6238762"/>
                <a:gd name="connsiteY2" fmla="*/ 4491544 h 5576006"/>
                <a:gd name="connsiteX3" fmla="*/ 2900340 w 6238762"/>
                <a:gd name="connsiteY3" fmla="*/ 4137862 h 5576006"/>
                <a:gd name="connsiteX4" fmla="*/ 1968687 w 6238762"/>
                <a:gd name="connsiteY4" fmla="*/ 3672035 h 5576006"/>
                <a:gd name="connsiteX5" fmla="*/ 929787 w 6238762"/>
                <a:gd name="connsiteY5" fmla="*/ 3371976 h 5576006"/>
                <a:gd name="connsiteX6" fmla="*/ 405984 w 6238762"/>
                <a:gd name="connsiteY6" fmla="*/ 2992414 h 5576006"/>
                <a:gd name="connsiteX7" fmla="*/ 10491 w 6238762"/>
                <a:gd name="connsiteY7" fmla="*/ 2697250 h 5576006"/>
                <a:gd name="connsiteX8" fmla="*/ 578203 w 6238762"/>
                <a:gd name="connsiteY8" fmla="*/ 2503429 h 5576006"/>
                <a:gd name="connsiteX9" fmla="*/ 1451025 w 6238762"/>
                <a:gd name="connsiteY9" fmla="*/ 2850972 h 5576006"/>
                <a:gd name="connsiteX10" fmla="*/ 1865170 w 6238762"/>
                <a:gd name="connsiteY10" fmla="*/ 2205544 h 5576006"/>
                <a:gd name="connsiteX11" fmla="*/ 1796159 w 6238762"/>
                <a:gd name="connsiteY11" fmla="*/ 1549938 h 5576006"/>
                <a:gd name="connsiteX12" fmla="*/ 1235442 w 6238762"/>
                <a:gd name="connsiteY12" fmla="*/ 928835 h 5576006"/>
                <a:gd name="connsiteX13" fmla="*/ 674725 w 6238762"/>
                <a:gd name="connsiteY13" fmla="*/ 1058232 h 5576006"/>
                <a:gd name="connsiteX14" fmla="*/ 338295 w 6238762"/>
                <a:gd name="connsiteY14" fmla="*/ 1153122 h 5576006"/>
                <a:gd name="connsiteX15" fmla="*/ 1864 w 6238762"/>
                <a:gd name="connsiteY15" fmla="*/ 971968 h 5576006"/>
                <a:gd name="connsiteX16" fmla="*/ 493570 w 6238762"/>
                <a:gd name="connsiteY16" fmla="*/ 437129 h 5576006"/>
                <a:gd name="connsiteX17" fmla="*/ 1140552 w 6238762"/>
                <a:gd name="connsiteY17" fmla="*/ 169710 h 5576006"/>
                <a:gd name="connsiteX18" fmla="*/ 1513859 w 6238762"/>
                <a:gd name="connsiteY18" fmla="*/ 1100 h 5576006"/>
                <a:gd name="connsiteX19" fmla="*/ 1856543 w 6238762"/>
                <a:gd name="connsiteY19" fmla="*/ 109326 h 5576006"/>
                <a:gd name="connsiteX20" fmla="*/ 2167346 w 6238762"/>
                <a:gd name="connsiteY20" fmla="*/ 104186 h 5576006"/>
                <a:gd name="connsiteX21" fmla="*/ 2667426 w 6238762"/>
                <a:gd name="connsiteY21" fmla="*/ 488888 h 5576006"/>
                <a:gd name="connsiteX22" fmla="*/ 3323034 w 6238762"/>
                <a:gd name="connsiteY22" fmla="*/ 963341 h 5576006"/>
                <a:gd name="connsiteX23" fmla="*/ 3788861 w 6238762"/>
                <a:gd name="connsiteY23" fmla="*/ 1653454 h 5576006"/>
                <a:gd name="connsiteX24" fmla="*/ 4013147 w 6238762"/>
                <a:gd name="connsiteY24" fmla="*/ 2136533 h 5576006"/>
                <a:gd name="connsiteX25" fmla="*/ 4660129 w 6238762"/>
                <a:gd name="connsiteY25" fmla="*/ 2740383 h 5576006"/>
                <a:gd name="connsiteX26" fmla="*/ 5384747 w 6238762"/>
                <a:gd name="connsiteY26" fmla="*/ 3137198 h 5576006"/>
                <a:gd name="connsiteX27" fmla="*/ 6238762 w 6238762"/>
                <a:gd name="connsiteY27" fmla="*/ 3680662 h 5576006"/>
                <a:gd name="connsiteX0" fmla="*/ 5368371 w 6239639"/>
                <a:gd name="connsiteY0" fmla="*/ 5526715 h 5576006"/>
                <a:gd name="connsiteX1" fmla="*/ 5282107 w 6239639"/>
                <a:gd name="connsiteY1" fmla="*/ 5449077 h 5576006"/>
                <a:gd name="connsiteX2" fmla="*/ 3996772 w 6239639"/>
                <a:gd name="connsiteY2" fmla="*/ 4491544 h 5576006"/>
                <a:gd name="connsiteX3" fmla="*/ 2901217 w 6239639"/>
                <a:gd name="connsiteY3" fmla="*/ 4137862 h 5576006"/>
                <a:gd name="connsiteX4" fmla="*/ 1969564 w 6239639"/>
                <a:gd name="connsiteY4" fmla="*/ 3672035 h 5576006"/>
                <a:gd name="connsiteX5" fmla="*/ 930664 w 6239639"/>
                <a:gd name="connsiteY5" fmla="*/ 3371976 h 5576006"/>
                <a:gd name="connsiteX6" fmla="*/ 406861 w 6239639"/>
                <a:gd name="connsiteY6" fmla="*/ 2992414 h 5576006"/>
                <a:gd name="connsiteX7" fmla="*/ 11368 w 6239639"/>
                <a:gd name="connsiteY7" fmla="*/ 2697250 h 5576006"/>
                <a:gd name="connsiteX8" fmla="*/ 579080 w 6239639"/>
                <a:gd name="connsiteY8" fmla="*/ 2503429 h 5576006"/>
                <a:gd name="connsiteX9" fmla="*/ 1451902 w 6239639"/>
                <a:gd name="connsiteY9" fmla="*/ 2850972 h 5576006"/>
                <a:gd name="connsiteX10" fmla="*/ 1866047 w 6239639"/>
                <a:gd name="connsiteY10" fmla="*/ 2205544 h 5576006"/>
                <a:gd name="connsiteX11" fmla="*/ 1797036 w 6239639"/>
                <a:gd name="connsiteY11" fmla="*/ 1549938 h 5576006"/>
                <a:gd name="connsiteX12" fmla="*/ 1236319 w 6239639"/>
                <a:gd name="connsiteY12" fmla="*/ 928835 h 5576006"/>
                <a:gd name="connsiteX13" fmla="*/ 675602 w 6239639"/>
                <a:gd name="connsiteY13" fmla="*/ 1058232 h 5576006"/>
                <a:gd name="connsiteX14" fmla="*/ 339172 w 6239639"/>
                <a:gd name="connsiteY14" fmla="*/ 1153122 h 5576006"/>
                <a:gd name="connsiteX15" fmla="*/ 2741 w 6239639"/>
                <a:gd name="connsiteY15" fmla="*/ 971968 h 5576006"/>
                <a:gd name="connsiteX16" fmla="*/ 531128 w 6239639"/>
                <a:gd name="connsiteY16" fmla="*/ 455470 h 5576006"/>
                <a:gd name="connsiteX17" fmla="*/ 1141429 w 6239639"/>
                <a:gd name="connsiteY17" fmla="*/ 169710 h 5576006"/>
                <a:gd name="connsiteX18" fmla="*/ 1514736 w 6239639"/>
                <a:gd name="connsiteY18" fmla="*/ 1100 h 5576006"/>
                <a:gd name="connsiteX19" fmla="*/ 1857420 w 6239639"/>
                <a:gd name="connsiteY19" fmla="*/ 109326 h 5576006"/>
                <a:gd name="connsiteX20" fmla="*/ 2168223 w 6239639"/>
                <a:gd name="connsiteY20" fmla="*/ 104186 h 5576006"/>
                <a:gd name="connsiteX21" fmla="*/ 2668303 w 6239639"/>
                <a:gd name="connsiteY21" fmla="*/ 488888 h 5576006"/>
                <a:gd name="connsiteX22" fmla="*/ 3323911 w 6239639"/>
                <a:gd name="connsiteY22" fmla="*/ 963341 h 5576006"/>
                <a:gd name="connsiteX23" fmla="*/ 3789738 w 6239639"/>
                <a:gd name="connsiteY23" fmla="*/ 1653454 h 5576006"/>
                <a:gd name="connsiteX24" fmla="*/ 4014024 w 6239639"/>
                <a:gd name="connsiteY24" fmla="*/ 2136533 h 5576006"/>
                <a:gd name="connsiteX25" fmla="*/ 4661006 w 6239639"/>
                <a:gd name="connsiteY25" fmla="*/ 2740383 h 5576006"/>
                <a:gd name="connsiteX26" fmla="*/ 5385624 w 6239639"/>
                <a:gd name="connsiteY26" fmla="*/ 3137198 h 5576006"/>
                <a:gd name="connsiteX27" fmla="*/ 6239639 w 6239639"/>
                <a:gd name="connsiteY27" fmla="*/ 3680662 h 5576006"/>
                <a:gd name="connsiteX0" fmla="*/ 5368416 w 6239684"/>
                <a:gd name="connsiteY0" fmla="*/ 5526715 h 5576006"/>
                <a:gd name="connsiteX1" fmla="*/ 5282152 w 6239684"/>
                <a:gd name="connsiteY1" fmla="*/ 5449077 h 5576006"/>
                <a:gd name="connsiteX2" fmla="*/ 3996817 w 6239684"/>
                <a:gd name="connsiteY2" fmla="*/ 4491544 h 5576006"/>
                <a:gd name="connsiteX3" fmla="*/ 2901262 w 6239684"/>
                <a:gd name="connsiteY3" fmla="*/ 4137862 h 5576006"/>
                <a:gd name="connsiteX4" fmla="*/ 1969609 w 6239684"/>
                <a:gd name="connsiteY4" fmla="*/ 3672035 h 5576006"/>
                <a:gd name="connsiteX5" fmla="*/ 930709 w 6239684"/>
                <a:gd name="connsiteY5" fmla="*/ 3371976 h 5576006"/>
                <a:gd name="connsiteX6" fmla="*/ 406906 w 6239684"/>
                <a:gd name="connsiteY6" fmla="*/ 2992414 h 5576006"/>
                <a:gd name="connsiteX7" fmla="*/ 11413 w 6239684"/>
                <a:gd name="connsiteY7" fmla="*/ 2697250 h 5576006"/>
                <a:gd name="connsiteX8" fmla="*/ 579125 w 6239684"/>
                <a:gd name="connsiteY8" fmla="*/ 2503429 h 5576006"/>
                <a:gd name="connsiteX9" fmla="*/ 1451947 w 6239684"/>
                <a:gd name="connsiteY9" fmla="*/ 2850972 h 5576006"/>
                <a:gd name="connsiteX10" fmla="*/ 1866092 w 6239684"/>
                <a:gd name="connsiteY10" fmla="*/ 2205544 h 5576006"/>
                <a:gd name="connsiteX11" fmla="*/ 1797081 w 6239684"/>
                <a:gd name="connsiteY11" fmla="*/ 1549938 h 5576006"/>
                <a:gd name="connsiteX12" fmla="*/ 1236364 w 6239684"/>
                <a:gd name="connsiteY12" fmla="*/ 928835 h 5576006"/>
                <a:gd name="connsiteX13" fmla="*/ 703158 w 6239684"/>
                <a:gd name="connsiteY13" fmla="*/ 1021550 h 5576006"/>
                <a:gd name="connsiteX14" fmla="*/ 339217 w 6239684"/>
                <a:gd name="connsiteY14" fmla="*/ 1153122 h 5576006"/>
                <a:gd name="connsiteX15" fmla="*/ 2786 w 6239684"/>
                <a:gd name="connsiteY15" fmla="*/ 971968 h 5576006"/>
                <a:gd name="connsiteX16" fmla="*/ 531173 w 6239684"/>
                <a:gd name="connsiteY16" fmla="*/ 455470 h 5576006"/>
                <a:gd name="connsiteX17" fmla="*/ 1141474 w 6239684"/>
                <a:gd name="connsiteY17" fmla="*/ 169710 h 5576006"/>
                <a:gd name="connsiteX18" fmla="*/ 1514781 w 6239684"/>
                <a:gd name="connsiteY18" fmla="*/ 1100 h 5576006"/>
                <a:gd name="connsiteX19" fmla="*/ 1857465 w 6239684"/>
                <a:gd name="connsiteY19" fmla="*/ 109326 h 5576006"/>
                <a:gd name="connsiteX20" fmla="*/ 2168268 w 6239684"/>
                <a:gd name="connsiteY20" fmla="*/ 104186 h 5576006"/>
                <a:gd name="connsiteX21" fmla="*/ 2668348 w 6239684"/>
                <a:gd name="connsiteY21" fmla="*/ 488888 h 5576006"/>
                <a:gd name="connsiteX22" fmla="*/ 3323956 w 6239684"/>
                <a:gd name="connsiteY22" fmla="*/ 963341 h 5576006"/>
                <a:gd name="connsiteX23" fmla="*/ 3789783 w 6239684"/>
                <a:gd name="connsiteY23" fmla="*/ 1653454 h 5576006"/>
                <a:gd name="connsiteX24" fmla="*/ 4014069 w 6239684"/>
                <a:gd name="connsiteY24" fmla="*/ 2136533 h 5576006"/>
                <a:gd name="connsiteX25" fmla="*/ 4661051 w 6239684"/>
                <a:gd name="connsiteY25" fmla="*/ 2740383 h 5576006"/>
                <a:gd name="connsiteX26" fmla="*/ 5385669 w 6239684"/>
                <a:gd name="connsiteY26" fmla="*/ 3137198 h 5576006"/>
                <a:gd name="connsiteX27" fmla="*/ 6239684 w 6239684"/>
                <a:gd name="connsiteY27" fmla="*/ 3680662 h 5576006"/>
                <a:gd name="connsiteX0" fmla="*/ 5368099 w 6239367"/>
                <a:gd name="connsiteY0" fmla="*/ 5526715 h 5576006"/>
                <a:gd name="connsiteX1" fmla="*/ 5281835 w 6239367"/>
                <a:gd name="connsiteY1" fmla="*/ 5449077 h 5576006"/>
                <a:gd name="connsiteX2" fmla="*/ 3996500 w 6239367"/>
                <a:gd name="connsiteY2" fmla="*/ 4491544 h 5576006"/>
                <a:gd name="connsiteX3" fmla="*/ 2900945 w 6239367"/>
                <a:gd name="connsiteY3" fmla="*/ 4137862 h 5576006"/>
                <a:gd name="connsiteX4" fmla="*/ 1969292 w 6239367"/>
                <a:gd name="connsiteY4" fmla="*/ 3672035 h 5576006"/>
                <a:gd name="connsiteX5" fmla="*/ 930392 w 6239367"/>
                <a:gd name="connsiteY5" fmla="*/ 3371976 h 5576006"/>
                <a:gd name="connsiteX6" fmla="*/ 406589 w 6239367"/>
                <a:gd name="connsiteY6" fmla="*/ 2992414 h 5576006"/>
                <a:gd name="connsiteX7" fmla="*/ 11096 w 6239367"/>
                <a:gd name="connsiteY7" fmla="*/ 2697250 h 5576006"/>
                <a:gd name="connsiteX8" fmla="*/ 578808 w 6239367"/>
                <a:gd name="connsiteY8" fmla="*/ 2503429 h 5576006"/>
                <a:gd name="connsiteX9" fmla="*/ 1451630 w 6239367"/>
                <a:gd name="connsiteY9" fmla="*/ 2850972 h 5576006"/>
                <a:gd name="connsiteX10" fmla="*/ 1865775 w 6239367"/>
                <a:gd name="connsiteY10" fmla="*/ 2205544 h 5576006"/>
                <a:gd name="connsiteX11" fmla="*/ 1796764 w 6239367"/>
                <a:gd name="connsiteY11" fmla="*/ 1549938 h 5576006"/>
                <a:gd name="connsiteX12" fmla="*/ 1236047 w 6239367"/>
                <a:gd name="connsiteY12" fmla="*/ 928835 h 5576006"/>
                <a:gd name="connsiteX13" fmla="*/ 702841 w 6239367"/>
                <a:gd name="connsiteY13" fmla="*/ 1021550 h 5576006"/>
                <a:gd name="connsiteX14" fmla="*/ 348070 w 6239367"/>
                <a:gd name="connsiteY14" fmla="*/ 1125611 h 5576006"/>
                <a:gd name="connsiteX15" fmla="*/ 2469 w 6239367"/>
                <a:gd name="connsiteY15" fmla="*/ 971968 h 5576006"/>
                <a:gd name="connsiteX16" fmla="*/ 530856 w 6239367"/>
                <a:gd name="connsiteY16" fmla="*/ 455470 h 5576006"/>
                <a:gd name="connsiteX17" fmla="*/ 1141157 w 6239367"/>
                <a:gd name="connsiteY17" fmla="*/ 169710 h 5576006"/>
                <a:gd name="connsiteX18" fmla="*/ 1514464 w 6239367"/>
                <a:gd name="connsiteY18" fmla="*/ 1100 h 5576006"/>
                <a:gd name="connsiteX19" fmla="*/ 1857148 w 6239367"/>
                <a:gd name="connsiteY19" fmla="*/ 109326 h 5576006"/>
                <a:gd name="connsiteX20" fmla="*/ 2167951 w 6239367"/>
                <a:gd name="connsiteY20" fmla="*/ 104186 h 5576006"/>
                <a:gd name="connsiteX21" fmla="*/ 2668031 w 6239367"/>
                <a:gd name="connsiteY21" fmla="*/ 488888 h 5576006"/>
                <a:gd name="connsiteX22" fmla="*/ 3323639 w 6239367"/>
                <a:gd name="connsiteY22" fmla="*/ 963341 h 5576006"/>
                <a:gd name="connsiteX23" fmla="*/ 3789466 w 6239367"/>
                <a:gd name="connsiteY23" fmla="*/ 1653454 h 5576006"/>
                <a:gd name="connsiteX24" fmla="*/ 4013752 w 6239367"/>
                <a:gd name="connsiteY24" fmla="*/ 2136533 h 5576006"/>
                <a:gd name="connsiteX25" fmla="*/ 4660734 w 6239367"/>
                <a:gd name="connsiteY25" fmla="*/ 2740383 h 5576006"/>
                <a:gd name="connsiteX26" fmla="*/ 5385352 w 6239367"/>
                <a:gd name="connsiteY26" fmla="*/ 3137198 h 5576006"/>
                <a:gd name="connsiteX27" fmla="*/ 6239367 w 6239367"/>
                <a:gd name="connsiteY27" fmla="*/ 3680662 h 5576006"/>
                <a:gd name="connsiteX0" fmla="*/ 5368151 w 6239419"/>
                <a:gd name="connsiteY0" fmla="*/ 5526715 h 5576006"/>
                <a:gd name="connsiteX1" fmla="*/ 5281887 w 6239419"/>
                <a:gd name="connsiteY1" fmla="*/ 5449077 h 5576006"/>
                <a:gd name="connsiteX2" fmla="*/ 3996552 w 6239419"/>
                <a:gd name="connsiteY2" fmla="*/ 4491544 h 5576006"/>
                <a:gd name="connsiteX3" fmla="*/ 2900997 w 6239419"/>
                <a:gd name="connsiteY3" fmla="*/ 4137862 h 5576006"/>
                <a:gd name="connsiteX4" fmla="*/ 1969344 w 6239419"/>
                <a:gd name="connsiteY4" fmla="*/ 3672035 h 5576006"/>
                <a:gd name="connsiteX5" fmla="*/ 930444 w 6239419"/>
                <a:gd name="connsiteY5" fmla="*/ 3371976 h 5576006"/>
                <a:gd name="connsiteX6" fmla="*/ 406641 w 6239419"/>
                <a:gd name="connsiteY6" fmla="*/ 2992414 h 5576006"/>
                <a:gd name="connsiteX7" fmla="*/ 11148 w 6239419"/>
                <a:gd name="connsiteY7" fmla="*/ 2697250 h 5576006"/>
                <a:gd name="connsiteX8" fmla="*/ 578860 w 6239419"/>
                <a:gd name="connsiteY8" fmla="*/ 2503429 h 5576006"/>
                <a:gd name="connsiteX9" fmla="*/ 1451682 w 6239419"/>
                <a:gd name="connsiteY9" fmla="*/ 2850972 h 5576006"/>
                <a:gd name="connsiteX10" fmla="*/ 1865827 w 6239419"/>
                <a:gd name="connsiteY10" fmla="*/ 2205544 h 5576006"/>
                <a:gd name="connsiteX11" fmla="*/ 1796816 w 6239419"/>
                <a:gd name="connsiteY11" fmla="*/ 1549938 h 5576006"/>
                <a:gd name="connsiteX12" fmla="*/ 1236099 w 6239419"/>
                <a:gd name="connsiteY12" fmla="*/ 928835 h 5576006"/>
                <a:gd name="connsiteX13" fmla="*/ 739575 w 6239419"/>
                <a:gd name="connsiteY13" fmla="*/ 1021550 h 5576006"/>
                <a:gd name="connsiteX14" fmla="*/ 348122 w 6239419"/>
                <a:gd name="connsiteY14" fmla="*/ 1125611 h 5576006"/>
                <a:gd name="connsiteX15" fmla="*/ 2521 w 6239419"/>
                <a:gd name="connsiteY15" fmla="*/ 971968 h 5576006"/>
                <a:gd name="connsiteX16" fmla="*/ 530908 w 6239419"/>
                <a:gd name="connsiteY16" fmla="*/ 455470 h 5576006"/>
                <a:gd name="connsiteX17" fmla="*/ 1141209 w 6239419"/>
                <a:gd name="connsiteY17" fmla="*/ 169710 h 5576006"/>
                <a:gd name="connsiteX18" fmla="*/ 1514516 w 6239419"/>
                <a:gd name="connsiteY18" fmla="*/ 1100 h 5576006"/>
                <a:gd name="connsiteX19" fmla="*/ 1857200 w 6239419"/>
                <a:gd name="connsiteY19" fmla="*/ 109326 h 5576006"/>
                <a:gd name="connsiteX20" fmla="*/ 2168003 w 6239419"/>
                <a:gd name="connsiteY20" fmla="*/ 104186 h 5576006"/>
                <a:gd name="connsiteX21" fmla="*/ 2668083 w 6239419"/>
                <a:gd name="connsiteY21" fmla="*/ 488888 h 5576006"/>
                <a:gd name="connsiteX22" fmla="*/ 3323691 w 6239419"/>
                <a:gd name="connsiteY22" fmla="*/ 963341 h 5576006"/>
                <a:gd name="connsiteX23" fmla="*/ 3789518 w 6239419"/>
                <a:gd name="connsiteY23" fmla="*/ 1653454 h 5576006"/>
                <a:gd name="connsiteX24" fmla="*/ 4013804 w 6239419"/>
                <a:gd name="connsiteY24" fmla="*/ 2136533 h 5576006"/>
                <a:gd name="connsiteX25" fmla="*/ 4660786 w 6239419"/>
                <a:gd name="connsiteY25" fmla="*/ 2740383 h 5576006"/>
                <a:gd name="connsiteX26" fmla="*/ 5385404 w 6239419"/>
                <a:gd name="connsiteY26" fmla="*/ 3137198 h 5576006"/>
                <a:gd name="connsiteX27" fmla="*/ 6239419 w 6239419"/>
                <a:gd name="connsiteY27" fmla="*/ 3680662 h 557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9419" h="5576006">
                  <a:moveTo>
                    <a:pt x="5368151" y="5526715"/>
                  </a:moveTo>
                  <a:cubicBezTo>
                    <a:pt x="5442194" y="5587100"/>
                    <a:pt x="5510487" y="5621605"/>
                    <a:pt x="5281887" y="5449077"/>
                  </a:cubicBezTo>
                  <a:cubicBezTo>
                    <a:pt x="5053287" y="5276549"/>
                    <a:pt x="4393367" y="4710080"/>
                    <a:pt x="3996552" y="4491544"/>
                  </a:cubicBezTo>
                  <a:cubicBezTo>
                    <a:pt x="3599737" y="4273008"/>
                    <a:pt x="3238865" y="4274447"/>
                    <a:pt x="2900997" y="4137862"/>
                  </a:cubicBezTo>
                  <a:cubicBezTo>
                    <a:pt x="2563129" y="4001277"/>
                    <a:pt x="2297770" y="3799683"/>
                    <a:pt x="1969344" y="3672035"/>
                  </a:cubicBezTo>
                  <a:cubicBezTo>
                    <a:pt x="1640919" y="3544387"/>
                    <a:pt x="1199301" y="3478368"/>
                    <a:pt x="930444" y="3371976"/>
                  </a:cubicBezTo>
                  <a:cubicBezTo>
                    <a:pt x="661587" y="3265584"/>
                    <a:pt x="559857" y="3104868"/>
                    <a:pt x="406641" y="2992414"/>
                  </a:cubicBezTo>
                  <a:cubicBezTo>
                    <a:pt x="253425" y="2879960"/>
                    <a:pt x="-17555" y="2778747"/>
                    <a:pt x="11148" y="2697250"/>
                  </a:cubicBezTo>
                  <a:cubicBezTo>
                    <a:pt x="39851" y="2615753"/>
                    <a:pt x="338771" y="2477809"/>
                    <a:pt x="578860" y="2503429"/>
                  </a:cubicBezTo>
                  <a:cubicBezTo>
                    <a:pt x="818949" y="2529049"/>
                    <a:pt x="1237188" y="2900619"/>
                    <a:pt x="1451682" y="2850972"/>
                  </a:cubicBezTo>
                  <a:cubicBezTo>
                    <a:pt x="1666176" y="2801325"/>
                    <a:pt x="1808305" y="2422383"/>
                    <a:pt x="1865827" y="2205544"/>
                  </a:cubicBezTo>
                  <a:cubicBezTo>
                    <a:pt x="1923349" y="1988705"/>
                    <a:pt x="1901771" y="1762723"/>
                    <a:pt x="1796816" y="1549938"/>
                  </a:cubicBezTo>
                  <a:cubicBezTo>
                    <a:pt x="1691861" y="1337153"/>
                    <a:pt x="1412306" y="1016900"/>
                    <a:pt x="1236099" y="928835"/>
                  </a:cubicBezTo>
                  <a:cubicBezTo>
                    <a:pt x="1059892" y="840770"/>
                    <a:pt x="887571" y="988754"/>
                    <a:pt x="739575" y="1021550"/>
                  </a:cubicBezTo>
                  <a:cubicBezTo>
                    <a:pt x="591579" y="1054346"/>
                    <a:pt x="470964" y="1133875"/>
                    <a:pt x="348122" y="1125611"/>
                  </a:cubicBezTo>
                  <a:cubicBezTo>
                    <a:pt x="225280" y="1117347"/>
                    <a:pt x="-27943" y="1083658"/>
                    <a:pt x="2521" y="971968"/>
                  </a:cubicBezTo>
                  <a:cubicBezTo>
                    <a:pt x="32985" y="860278"/>
                    <a:pt x="341127" y="589180"/>
                    <a:pt x="530908" y="455470"/>
                  </a:cubicBezTo>
                  <a:cubicBezTo>
                    <a:pt x="720689" y="321760"/>
                    <a:pt x="972994" y="240159"/>
                    <a:pt x="1141209" y="169710"/>
                  </a:cubicBezTo>
                  <a:cubicBezTo>
                    <a:pt x="1249040" y="56129"/>
                    <a:pt x="1395184" y="11164"/>
                    <a:pt x="1514516" y="1100"/>
                  </a:cubicBezTo>
                  <a:cubicBezTo>
                    <a:pt x="1633848" y="-8964"/>
                    <a:pt x="1753683" y="51816"/>
                    <a:pt x="1857200" y="109326"/>
                  </a:cubicBezTo>
                  <a:cubicBezTo>
                    <a:pt x="1952091" y="54692"/>
                    <a:pt x="2032856" y="40926"/>
                    <a:pt x="2168003" y="104186"/>
                  </a:cubicBezTo>
                  <a:cubicBezTo>
                    <a:pt x="2303150" y="167446"/>
                    <a:pt x="2475468" y="345695"/>
                    <a:pt x="2668083" y="488888"/>
                  </a:cubicBezTo>
                  <a:cubicBezTo>
                    <a:pt x="2860698" y="632081"/>
                    <a:pt x="3136785" y="769247"/>
                    <a:pt x="3323691" y="963341"/>
                  </a:cubicBezTo>
                  <a:cubicBezTo>
                    <a:pt x="3510597" y="1157435"/>
                    <a:pt x="3674499" y="1457922"/>
                    <a:pt x="3789518" y="1653454"/>
                  </a:cubicBezTo>
                  <a:cubicBezTo>
                    <a:pt x="3904537" y="1848986"/>
                    <a:pt x="3868593" y="1955378"/>
                    <a:pt x="4013804" y="2136533"/>
                  </a:cubicBezTo>
                  <a:cubicBezTo>
                    <a:pt x="4159015" y="2317688"/>
                    <a:pt x="4432186" y="2573605"/>
                    <a:pt x="4660786" y="2740383"/>
                  </a:cubicBezTo>
                  <a:cubicBezTo>
                    <a:pt x="4889386" y="2907160"/>
                    <a:pt x="5122299" y="2980485"/>
                    <a:pt x="5385404" y="3137198"/>
                  </a:cubicBezTo>
                  <a:cubicBezTo>
                    <a:pt x="5648509" y="3293911"/>
                    <a:pt x="5938213" y="3477941"/>
                    <a:pt x="6239419" y="3680662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자유형 118"/>
            <p:cNvSpPr/>
            <p:nvPr/>
          </p:nvSpPr>
          <p:spPr>
            <a:xfrm>
              <a:off x="4008479" y="1468781"/>
              <a:ext cx="1546932" cy="752789"/>
            </a:xfrm>
            <a:custGeom>
              <a:avLst/>
              <a:gdLst>
                <a:gd name="connsiteX0" fmla="*/ 0 w 1535502"/>
                <a:gd name="connsiteY0" fmla="*/ 68132 h 800913"/>
                <a:gd name="connsiteX1" fmla="*/ 241540 w 1535502"/>
                <a:gd name="connsiteY1" fmla="*/ 59505 h 800913"/>
                <a:gd name="connsiteX2" fmla="*/ 1250831 w 1535502"/>
                <a:gd name="connsiteY2" fmla="*/ 706487 h 800913"/>
                <a:gd name="connsiteX3" fmla="*/ 1535502 w 1535502"/>
                <a:gd name="connsiteY3" fmla="*/ 784124 h 800913"/>
                <a:gd name="connsiteX0" fmla="*/ 0 w 1527882"/>
                <a:gd name="connsiteY0" fmla="*/ 57976 h 809807"/>
                <a:gd name="connsiteX1" fmla="*/ 233920 w 1527882"/>
                <a:gd name="connsiteY1" fmla="*/ 68399 h 809807"/>
                <a:gd name="connsiteX2" fmla="*/ 1243211 w 1527882"/>
                <a:gd name="connsiteY2" fmla="*/ 715381 h 809807"/>
                <a:gd name="connsiteX3" fmla="*/ 1527882 w 1527882"/>
                <a:gd name="connsiteY3" fmla="*/ 793018 h 809807"/>
                <a:gd name="connsiteX0" fmla="*/ 0 w 1527882"/>
                <a:gd name="connsiteY0" fmla="*/ 23385 h 771197"/>
                <a:gd name="connsiteX1" fmla="*/ 340600 w 1527882"/>
                <a:gd name="connsiteY1" fmla="*/ 129058 h 771197"/>
                <a:gd name="connsiteX2" fmla="*/ 1243211 w 1527882"/>
                <a:gd name="connsiteY2" fmla="*/ 680790 h 771197"/>
                <a:gd name="connsiteX3" fmla="*/ 1527882 w 1527882"/>
                <a:gd name="connsiteY3" fmla="*/ 758427 h 771197"/>
                <a:gd name="connsiteX0" fmla="*/ 0 w 1527882"/>
                <a:gd name="connsiteY0" fmla="*/ 7132 h 754944"/>
                <a:gd name="connsiteX1" fmla="*/ 340600 w 1527882"/>
                <a:gd name="connsiteY1" fmla="*/ 112805 h 754944"/>
                <a:gd name="connsiteX2" fmla="*/ 1243211 w 1527882"/>
                <a:gd name="connsiteY2" fmla="*/ 664537 h 754944"/>
                <a:gd name="connsiteX3" fmla="*/ 1527882 w 1527882"/>
                <a:gd name="connsiteY3" fmla="*/ 742174 h 754944"/>
                <a:gd name="connsiteX0" fmla="*/ 0 w 1546932"/>
                <a:gd name="connsiteY0" fmla="*/ 9613 h 740280"/>
                <a:gd name="connsiteX1" fmla="*/ 359650 w 1546932"/>
                <a:gd name="connsiteY1" fmla="*/ 98141 h 740280"/>
                <a:gd name="connsiteX2" fmla="*/ 1262261 w 1546932"/>
                <a:gd name="connsiteY2" fmla="*/ 649873 h 740280"/>
                <a:gd name="connsiteX3" fmla="*/ 1546932 w 1546932"/>
                <a:gd name="connsiteY3" fmla="*/ 727510 h 740280"/>
                <a:gd name="connsiteX0" fmla="*/ 0 w 1546932"/>
                <a:gd name="connsiteY0" fmla="*/ 18855 h 749522"/>
                <a:gd name="connsiteX1" fmla="*/ 359650 w 1546932"/>
                <a:gd name="connsiteY1" fmla="*/ 107383 h 749522"/>
                <a:gd name="connsiteX2" fmla="*/ 1262261 w 1546932"/>
                <a:gd name="connsiteY2" fmla="*/ 659115 h 749522"/>
                <a:gd name="connsiteX3" fmla="*/ 1546932 w 1546932"/>
                <a:gd name="connsiteY3" fmla="*/ 736752 h 749522"/>
                <a:gd name="connsiteX0" fmla="*/ 0 w 1546932"/>
                <a:gd name="connsiteY0" fmla="*/ 21684 h 752789"/>
                <a:gd name="connsiteX1" fmla="*/ 426325 w 1546932"/>
                <a:gd name="connsiteY1" fmla="*/ 98782 h 752789"/>
                <a:gd name="connsiteX2" fmla="*/ 1262261 w 1546932"/>
                <a:gd name="connsiteY2" fmla="*/ 661944 h 752789"/>
                <a:gd name="connsiteX3" fmla="*/ 1546932 w 1546932"/>
                <a:gd name="connsiteY3" fmla="*/ 739581 h 75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6932" h="752789">
                  <a:moveTo>
                    <a:pt x="0" y="21684"/>
                  </a:moveTo>
                  <a:cubicBezTo>
                    <a:pt x="119404" y="-18681"/>
                    <a:pt x="215948" y="-7928"/>
                    <a:pt x="426325" y="98782"/>
                  </a:cubicBezTo>
                  <a:cubicBezTo>
                    <a:pt x="636702" y="205492"/>
                    <a:pt x="1075493" y="555144"/>
                    <a:pt x="1262261" y="661944"/>
                  </a:cubicBezTo>
                  <a:cubicBezTo>
                    <a:pt x="1449029" y="768744"/>
                    <a:pt x="1512426" y="761147"/>
                    <a:pt x="1546932" y="739581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자유형 119"/>
            <p:cNvSpPr/>
            <p:nvPr/>
          </p:nvSpPr>
          <p:spPr>
            <a:xfrm>
              <a:off x="4726305" y="1430484"/>
              <a:ext cx="950667" cy="552746"/>
            </a:xfrm>
            <a:custGeom>
              <a:avLst/>
              <a:gdLst>
                <a:gd name="connsiteX0" fmla="*/ 0 w 1535502"/>
                <a:gd name="connsiteY0" fmla="*/ 68132 h 800913"/>
                <a:gd name="connsiteX1" fmla="*/ 241540 w 1535502"/>
                <a:gd name="connsiteY1" fmla="*/ 59505 h 800913"/>
                <a:gd name="connsiteX2" fmla="*/ 1250831 w 1535502"/>
                <a:gd name="connsiteY2" fmla="*/ 706487 h 800913"/>
                <a:gd name="connsiteX3" fmla="*/ 1535502 w 1535502"/>
                <a:gd name="connsiteY3" fmla="*/ 784124 h 800913"/>
                <a:gd name="connsiteX0" fmla="*/ 0 w 1527882"/>
                <a:gd name="connsiteY0" fmla="*/ 57976 h 809807"/>
                <a:gd name="connsiteX1" fmla="*/ 233920 w 1527882"/>
                <a:gd name="connsiteY1" fmla="*/ 68399 h 809807"/>
                <a:gd name="connsiteX2" fmla="*/ 1243211 w 1527882"/>
                <a:gd name="connsiteY2" fmla="*/ 715381 h 809807"/>
                <a:gd name="connsiteX3" fmla="*/ 1527882 w 1527882"/>
                <a:gd name="connsiteY3" fmla="*/ 793018 h 809807"/>
                <a:gd name="connsiteX0" fmla="*/ 0 w 1527882"/>
                <a:gd name="connsiteY0" fmla="*/ 23385 h 771197"/>
                <a:gd name="connsiteX1" fmla="*/ 340600 w 1527882"/>
                <a:gd name="connsiteY1" fmla="*/ 129058 h 771197"/>
                <a:gd name="connsiteX2" fmla="*/ 1243211 w 1527882"/>
                <a:gd name="connsiteY2" fmla="*/ 680790 h 771197"/>
                <a:gd name="connsiteX3" fmla="*/ 1527882 w 1527882"/>
                <a:gd name="connsiteY3" fmla="*/ 758427 h 771197"/>
                <a:gd name="connsiteX0" fmla="*/ 0 w 1527882"/>
                <a:gd name="connsiteY0" fmla="*/ 7132 h 754944"/>
                <a:gd name="connsiteX1" fmla="*/ 340600 w 1527882"/>
                <a:gd name="connsiteY1" fmla="*/ 112805 h 754944"/>
                <a:gd name="connsiteX2" fmla="*/ 1243211 w 1527882"/>
                <a:gd name="connsiteY2" fmla="*/ 664537 h 754944"/>
                <a:gd name="connsiteX3" fmla="*/ 1527882 w 1527882"/>
                <a:gd name="connsiteY3" fmla="*/ 742174 h 754944"/>
                <a:gd name="connsiteX0" fmla="*/ 0 w 1546932"/>
                <a:gd name="connsiteY0" fmla="*/ 9613 h 740280"/>
                <a:gd name="connsiteX1" fmla="*/ 359650 w 1546932"/>
                <a:gd name="connsiteY1" fmla="*/ 98141 h 740280"/>
                <a:gd name="connsiteX2" fmla="*/ 1262261 w 1546932"/>
                <a:gd name="connsiteY2" fmla="*/ 649873 h 740280"/>
                <a:gd name="connsiteX3" fmla="*/ 1546932 w 1546932"/>
                <a:gd name="connsiteY3" fmla="*/ 727510 h 740280"/>
                <a:gd name="connsiteX0" fmla="*/ 0 w 1546932"/>
                <a:gd name="connsiteY0" fmla="*/ 18855 h 749522"/>
                <a:gd name="connsiteX1" fmla="*/ 359650 w 1546932"/>
                <a:gd name="connsiteY1" fmla="*/ 107383 h 749522"/>
                <a:gd name="connsiteX2" fmla="*/ 1262261 w 1546932"/>
                <a:gd name="connsiteY2" fmla="*/ 659115 h 749522"/>
                <a:gd name="connsiteX3" fmla="*/ 1546932 w 1546932"/>
                <a:gd name="connsiteY3" fmla="*/ 736752 h 749522"/>
                <a:gd name="connsiteX0" fmla="*/ 0 w 1546932"/>
                <a:gd name="connsiteY0" fmla="*/ 21684 h 752789"/>
                <a:gd name="connsiteX1" fmla="*/ 426325 w 1546932"/>
                <a:gd name="connsiteY1" fmla="*/ 98782 h 752789"/>
                <a:gd name="connsiteX2" fmla="*/ 1262261 w 1546932"/>
                <a:gd name="connsiteY2" fmla="*/ 661944 h 752789"/>
                <a:gd name="connsiteX3" fmla="*/ 1546932 w 1546932"/>
                <a:gd name="connsiteY3" fmla="*/ 739581 h 752789"/>
                <a:gd name="connsiteX0" fmla="*/ 0 w 1392627"/>
                <a:gd name="connsiteY0" fmla="*/ 11074 h 818379"/>
                <a:gd name="connsiteX1" fmla="*/ 272020 w 1392627"/>
                <a:gd name="connsiteY1" fmla="*/ 164372 h 818379"/>
                <a:gd name="connsiteX2" fmla="*/ 1107956 w 1392627"/>
                <a:gd name="connsiteY2" fmla="*/ 727534 h 818379"/>
                <a:gd name="connsiteX3" fmla="*/ 1392627 w 1392627"/>
                <a:gd name="connsiteY3" fmla="*/ 805171 h 818379"/>
                <a:gd name="connsiteX0" fmla="*/ 0 w 1392627"/>
                <a:gd name="connsiteY0" fmla="*/ 0 h 807305"/>
                <a:gd name="connsiteX1" fmla="*/ 272020 w 1392627"/>
                <a:gd name="connsiteY1" fmla="*/ 153298 h 807305"/>
                <a:gd name="connsiteX2" fmla="*/ 1107956 w 1392627"/>
                <a:gd name="connsiteY2" fmla="*/ 716460 h 807305"/>
                <a:gd name="connsiteX3" fmla="*/ 1392627 w 1392627"/>
                <a:gd name="connsiteY3" fmla="*/ 794097 h 807305"/>
                <a:gd name="connsiteX0" fmla="*/ 0 w 1392627"/>
                <a:gd name="connsiteY0" fmla="*/ 0 h 795449"/>
                <a:gd name="connsiteX1" fmla="*/ 272020 w 1392627"/>
                <a:gd name="connsiteY1" fmla="*/ 153298 h 795449"/>
                <a:gd name="connsiteX2" fmla="*/ 704096 w 1392627"/>
                <a:gd name="connsiteY2" fmla="*/ 466905 h 795449"/>
                <a:gd name="connsiteX3" fmla="*/ 1392627 w 1392627"/>
                <a:gd name="connsiteY3" fmla="*/ 794097 h 795449"/>
                <a:gd name="connsiteX0" fmla="*/ 0 w 1000197"/>
                <a:gd name="connsiteY0" fmla="*/ 0 h 734819"/>
                <a:gd name="connsiteX1" fmla="*/ 272020 w 1000197"/>
                <a:gd name="connsiteY1" fmla="*/ 153298 h 734819"/>
                <a:gd name="connsiteX2" fmla="*/ 704096 w 1000197"/>
                <a:gd name="connsiteY2" fmla="*/ 466905 h 734819"/>
                <a:gd name="connsiteX3" fmla="*/ 1000197 w 1000197"/>
                <a:gd name="connsiteY3" fmla="*/ 733137 h 734819"/>
                <a:gd name="connsiteX0" fmla="*/ 0 w 950667"/>
                <a:gd name="connsiteY0" fmla="*/ 0 h 552746"/>
                <a:gd name="connsiteX1" fmla="*/ 272020 w 950667"/>
                <a:gd name="connsiteY1" fmla="*/ 153298 h 552746"/>
                <a:gd name="connsiteX2" fmla="*/ 704096 w 950667"/>
                <a:gd name="connsiteY2" fmla="*/ 466905 h 552746"/>
                <a:gd name="connsiteX3" fmla="*/ 950667 w 950667"/>
                <a:gd name="connsiteY3" fmla="*/ 546447 h 55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0667" h="552746">
                  <a:moveTo>
                    <a:pt x="0" y="0"/>
                  </a:moveTo>
                  <a:cubicBezTo>
                    <a:pt x="92734" y="47265"/>
                    <a:pt x="154671" y="75481"/>
                    <a:pt x="272020" y="153298"/>
                  </a:cubicBezTo>
                  <a:cubicBezTo>
                    <a:pt x="389369" y="231116"/>
                    <a:pt x="590988" y="401380"/>
                    <a:pt x="704096" y="466905"/>
                  </a:cubicBezTo>
                  <a:cubicBezTo>
                    <a:pt x="817204" y="532430"/>
                    <a:pt x="916161" y="568013"/>
                    <a:pt x="950667" y="546447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자유형 120"/>
            <p:cNvSpPr/>
            <p:nvPr/>
          </p:nvSpPr>
          <p:spPr>
            <a:xfrm>
              <a:off x="2978001" y="3965864"/>
              <a:ext cx="280619" cy="294640"/>
            </a:xfrm>
            <a:custGeom>
              <a:avLst/>
              <a:gdLst>
                <a:gd name="connsiteX0" fmla="*/ 0 w 280619"/>
                <a:gd name="connsiteY0" fmla="*/ 0 h 294640"/>
                <a:gd name="connsiteX1" fmla="*/ 248920 w 280619"/>
                <a:gd name="connsiteY1" fmla="*/ 132080 h 294640"/>
                <a:gd name="connsiteX2" fmla="*/ 269240 w 280619"/>
                <a:gd name="connsiteY2" fmla="*/ 294640 h 29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0619" h="294640">
                  <a:moveTo>
                    <a:pt x="0" y="0"/>
                  </a:moveTo>
                  <a:cubicBezTo>
                    <a:pt x="102023" y="41486"/>
                    <a:pt x="204047" y="82973"/>
                    <a:pt x="248920" y="132080"/>
                  </a:cubicBezTo>
                  <a:cubicBezTo>
                    <a:pt x="293793" y="181187"/>
                    <a:pt x="281516" y="237913"/>
                    <a:pt x="269240" y="294640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Figuring out  the polarity</a:t>
            </a:r>
            <a:endParaRPr lang="ko-KR" altLang="en-US" dirty="0"/>
          </a:p>
        </p:txBody>
      </p:sp>
      <p:sp>
        <p:nvSpPr>
          <p:cNvPr id="56" name="타원 55"/>
          <p:cNvSpPr/>
          <p:nvPr/>
        </p:nvSpPr>
        <p:spPr>
          <a:xfrm>
            <a:off x="2412000" y="5193012"/>
            <a:ext cx="2106234" cy="8640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57" name="타원 56"/>
          <p:cNvSpPr/>
          <p:nvPr/>
        </p:nvSpPr>
        <p:spPr>
          <a:xfrm>
            <a:off x="2412000" y="5085000"/>
            <a:ext cx="210623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58" name="그룹 57"/>
          <p:cNvGrpSpPr/>
          <p:nvPr/>
        </p:nvGrpSpPr>
        <p:grpSpPr>
          <a:xfrm rot="18586913">
            <a:off x="2975346" y="5409032"/>
            <a:ext cx="979544" cy="216024"/>
            <a:chOff x="1595501" y="3308986"/>
            <a:chExt cx="2304256" cy="240027"/>
          </a:xfrm>
        </p:grpSpPr>
        <p:sp>
          <p:nvSpPr>
            <p:cNvPr id="59" name="다이아몬드 58"/>
            <p:cNvSpPr/>
            <p:nvPr/>
          </p:nvSpPr>
          <p:spPr>
            <a:xfrm rot="5400000">
              <a:off x="2627615" y="2276872"/>
              <a:ext cx="240027" cy="2304256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60" name="이등변 삼각형 59"/>
            <p:cNvSpPr/>
            <p:nvPr/>
          </p:nvSpPr>
          <p:spPr>
            <a:xfrm rot="5400000" flipH="1">
              <a:off x="3434030" y="3070720"/>
              <a:ext cx="139363" cy="72008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61" name="타원 60"/>
          <p:cNvSpPr/>
          <p:nvPr/>
        </p:nvSpPr>
        <p:spPr>
          <a:xfrm>
            <a:off x="3373393" y="5488045"/>
            <a:ext cx="162018" cy="54006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62" name="직선 연결선 61"/>
          <p:cNvCxnSpPr>
            <a:endCxn id="57" idx="6"/>
          </p:cNvCxnSpPr>
          <p:nvPr/>
        </p:nvCxnSpPr>
        <p:spPr>
          <a:xfrm flipV="1">
            <a:off x="4518234" y="5517048"/>
            <a:ext cx="0" cy="108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 flipV="1">
            <a:off x="2412000" y="5517048"/>
            <a:ext cx="0" cy="108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4000" y="4293000"/>
            <a:ext cx="3369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Using the compass.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41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412000" y="5193012"/>
            <a:ext cx="2106234" cy="86409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sp>
        <p:nvSpPr>
          <p:cNvPr id="12" name="타원 11"/>
          <p:cNvSpPr/>
          <p:nvPr/>
        </p:nvSpPr>
        <p:spPr>
          <a:xfrm>
            <a:off x="2412000" y="5085000"/>
            <a:ext cx="2106234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grpSp>
        <p:nvGrpSpPr>
          <p:cNvPr id="13" name="그룹 12"/>
          <p:cNvGrpSpPr/>
          <p:nvPr/>
        </p:nvGrpSpPr>
        <p:grpSpPr>
          <a:xfrm rot="18586913">
            <a:off x="2975346" y="5409032"/>
            <a:ext cx="979544" cy="216024"/>
            <a:chOff x="1595501" y="3308986"/>
            <a:chExt cx="2304256" cy="240027"/>
          </a:xfrm>
        </p:grpSpPr>
        <p:sp>
          <p:nvSpPr>
            <p:cNvPr id="17" name="다이아몬드 16"/>
            <p:cNvSpPr/>
            <p:nvPr/>
          </p:nvSpPr>
          <p:spPr>
            <a:xfrm rot="5400000">
              <a:off x="2627615" y="2276872"/>
              <a:ext cx="240027" cy="2304256"/>
            </a:xfrm>
            <a:prstGeom prst="diamon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  <p:sp>
          <p:nvSpPr>
            <p:cNvPr id="18" name="이등변 삼각형 17"/>
            <p:cNvSpPr/>
            <p:nvPr/>
          </p:nvSpPr>
          <p:spPr>
            <a:xfrm rot="5400000" flipH="1">
              <a:off x="3434030" y="3070720"/>
              <a:ext cx="139363" cy="720080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350"/>
            </a:p>
          </p:txBody>
        </p:sp>
      </p:grpSp>
      <p:sp>
        <p:nvSpPr>
          <p:cNvPr id="14" name="타원 13"/>
          <p:cNvSpPr/>
          <p:nvPr/>
        </p:nvSpPr>
        <p:spPr>
          <a:xfrm>
            <a:off x="3373393" y="5488045"/>
            <a:ext cx="162018" cy="54006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/>
          </a:p>
        </p:txBody>
      </p:sp>
      <p:cxnSp>
        <p:nvCxnSpPr>
          <p:cNvPr id="15" name="직선 연결선 14"/>
          <p:cNvCxnSpPr>
            <a:endCxn id="12" idx="6"/>
          </p:cNvCxnSpPr>
          <p:nvPr/>
        </p:nvCxnSpPr>
        <p:spPr>
          <a:xfrm flipV="1">
            <a:off x="4518234" y="5517048"/>
            <a:ext cx="0" cy="108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2412000" y="5517048"/>
            <a:ext cx="0" cy="1080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그룹 77"/>
          <p:cNvGrpSpPr/>
          <p:nvPr/>
        </p:nvGrpSpPr>
        <p:grpSpPr>
          <a:xfrm rot="5400000" flipH="1">
            <a:off x="5652001" y="1772999"/>
            <a:ext cx="720000" cy="2304000"/>
            <a:chOff x="5520000" y="1845000"/>
            <a:chExt cx="1152000" cy="2304000"/>
          </a:xfrm>
        </p:grpSpPr>
        <p:sp>
          <p:nvSpPr>
            <p:cNvPr id="79" name="양쪽 모서리가 둥근 사각형 78"/>
            <p:cNvSpPr/>
            <p:nvPr/>
          </p:nvSpPr>
          <p:spPr>
            <a:xfrm>
              <a:off x="5808000" y="1845000"/>
              <a:ext cx="576000" cy="144000"/>
            </a:xfrm>
            <a:prstGeom prst="round2SameRect">
              <a:avLst>
                <a:gd name="adj1" fmla="val 45771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80" name="양쪽 모서리가 둥근 사각형 79"/>
            <p:cNvSpPr/>
            <p:nvPr/>
          </p:nvSpPr>
          <p:spPr>
            <a:xfrm rot="10800000">
              <a:off x="5520000" y="2565000"/>
              <a:ext cx="1152000" cy="1584000"/>
            </a:xfrm>
            <a:prstGeom prst="round2SameRect">
              <a:avLst>
                <a:gd name="adj1" fmla="val 6613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/>
            <p:cNvCxnSpPr/>
            <p:nvPr/>
          </p:nvCxnSpPr>
          <p:spPr>
            <a:xfrm rot="5400000" flipH="1" flipV="1">
              <a:off x="6095997" y="3630601"/>
              <a:ext cx="2" cy="460798"/>
            </a:xfrm>
            <a:prstGeom prst="line">
              <a:avLst/>
            </a:prstGeom>
            <a:ln w="3810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양쪽 모서리가 둥근 사각형 81"/>
            <p:cNvSpPr/>
            <p:nvPr/>
          </p:nvSpPr>
          <p:spPr>
            <a:xfrm>
              <a:off x="5520000" y="1989000"/>
              <a:ext cx="1152000" cy="576000"/>
            </a:xfrm>
            <a:prstGeom prst="round2SameRect">
              <a:avLst>
                <a:gd name="adj1" fmla="val 15344"/>
                <a:gd name="adj2" fmla="val 0"/>
              </a:avLst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3" name="직선 연결선 82"/>
            <p:cNvCxnSpPr/>
            <p:nvPr/>
          </p:nvCxnSpPr>
          <p:spPr>
            <a:xfrm rot="5400000" flipH="1" flipV="1">
              <a:off x="6095998" y="2046601"/>
              <a:ext cx="1" cy="460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H="1">
              <a:off x="6096000" y="2133000"/>
              <a:ext cx="0" cy="28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그룹 1"/>
          <p:cNvGrpSpPr/>
          <p:nvPr/>
        </p:nvGrpSpPr>
        <p:grpSpPr>
          <a:xfrm>
            <a:off x="4849759" y="2920779"/>
            <a:ext cx="2341303" cy="2910133"/>
            <a:chOff x="4849759" y="2920779"/>
            <a:chExt cx="2341303" cy="2910133"/>
          </a:xfrm>
        </p:grpSpPr>
        <p:grpSp>
          <p:nvGrpSpPr>
            <p:cNvPr id="70" name="그룹 69"/>
            <p:cNvGrpSpPr/>
            <p:nvPr/>
          </p:nvGrpSpPr>
          <p:grpSpPr>
            <a:xfrm rot="10800000">
              <a:off x="5292001" y="5191102"/>
              <a:ext cx="1656000" cy="541898"/>
              <a:chOff x="3852000" y="4004999"/>
              <a:chExt cx="1656000" cy="541898"/>
            </a:xfrm>
          </p:grpSpPr>
          <p:sp>
            <p:nvSpPr>
              <p:cNvPr id="71" name="원호 70"/>
              <p:cNvSpPr/>
              <p:nvPr/>
            </p:nvSpPr>
            <p:spPr>
              <a:xfrm>
                <a:off x="4860000" y="4048125"/>
                <a:ext cx="288000" cy="244874"/>
              </a:xfrm>
              <a:prstGeom prst="arc">
                <a:avLst>
                  <a:gd name="adj1" fmla="val 16200000"/>
                  <a:gd name="adj2" fmla="val 5564627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2" name="직선 연결선 71"/>
              <p:cNvCxnSpPr/>
              <p:nvPr/>
            </p:nvCxnSpPr>
            <p:spPr>
              <a:xfrm flipH="1">
                <a:off x="3996000" y="4293108"/>
                <a:ext cx="1008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원호 72"/>
              <p:cNvSpPr/>
              <p:nvPr/>
            </p:nvSpPr>
            <p:spPr>
              <a:xfrm>
                <a:off x="3852000" y="4005000"/>
                <a:ext cx="288000" cy="288000"/>
              </a:xfrm>
              <a:prstGeom prst="arc">
                <a:avLst>
                  <a:gd name="adj1" fmla="val 5242288"/>
                  <a:gd name="adj2" fmla="val 16317739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4" name="직선 연결선 73"/>
              <p:cNvCxnSpPr/>
              <p:nvPr/>
            </p:nvCxnSpPr>
            <p:spPr>
              <a:xfrm flipH="1">
                <a:off x="3996000" y="4005000"/>
                <a:ext cx="1363069" cy="8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직선 연결선 74"/>
              <p:cNvCxnSpPr/>
              <p:nvPr/>
            </p:nvCxnSpPr>
            <p:spPr>
              <a:xfrm flipH="1">
                <a:off x="4284000" y="4048815"/>
                <a:ext cx="720000" cy="0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원호 75"/>
              <p:cNvSpPr/>
              <p:nvPr/>
            </p:nvSpPr>
            <p:spPr>
              <a:xfrm>
                <a:off x="5220000" y="4004999"/>
                <a:ext cx="288000" cy="332685"/>
              </a:xfrm>
              <a:prstGeom prst="arc">
                <a:avLst>
                  <a:gd name="adj1" fmla="val 16200000"/>
                  <a:gd name="adj2" fmla="val 5564641"/>
                </a:avLst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77" name="직선 연결선 76"/>
              <p:cNvCxnSpPr>
                <a:stCxn id="76" idx="2"/>
              </p:cNvCxnSpPr>
              <p:nvPr/>
            </p:nvCxnSpPr>
            <p:spPr>
              <a:xfrm rot="1388376" flipH="1">
                <a:off x="4332858" y="4127962"/>
                <a:ext cx="980301" cy="418935"/>
              </a:xfrm>
              <a:prstGeom prst="line">
                <a:avLst/>
              </a:prstGeom>
              <a:ln w="50800" cap="rnd">
                <a:solidFill>
                  <a:schemeClr val="tx1">
                    <a:lumMod val="50000"/>
                    <a:lumOff val="50000"/>
                  </a:schemeClr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자유형 84"/>
            <p:cNvSpPr/>
            <p:nvPr/>
          </p:nvSpPr>
          <p:spPr>
            <a:xfrm rot="16200000">
              <a:off x="4049637" y="3720901"/>
              <a:ext cx="2420176" cy="819932"/>
            </a:xfrm>
            <a:custGeom>
              <a:avLst/>
              <a:gdLst>
                <a:gd name="connsiteX0" fmla="*/ 2148396 w 2148396"/>
                <a:gd name="connsiteY0" fmla="*/ 0 h 603682"/>
                <a:gd name="connsiteX1" fmla="*/ 1544715 w 2148396"/>
                <a:gd name="connsiteY1" fmla="*/ 204187 h 603682"/>
                <a:gd name="connsiteX2" fmla="*/ 0 w 2148396"/>
                <a:gd name="connsiteY2" fmla="*/ 603682 h 603682"/>
                <a:gd name="connsiteX0" fmla="*/ 2326196 w 2326196"/>
                <a:gd name="connsiteY0" fmla="*/ 0 h 832282"/>
                <a:gd name="connsiteX1" fmla="*/ 1722515 w 2326196"/>
                <a:gd name="connsiteY1" fmla="*/ 204187 h 832282"/>
                <a:gd name="connsiteX2" fmla="*/ 0 w 2326196"/>
                <a:gd name="connsiteY2" fmla="*/ 832282 h 832282"/>
                <a:gd name="connsiteX0" fmla="*/ 2326196 w 2326196"/>
                <a:gd name="connsiteY0" fmla="*/ 0 h 832620"/>
                <a:gd name="connsiteX1" fmla="*/ 1722515 w 2326196"/>
                <a:gd name="connsiteY1" fmla="*/ 204187 h 832620"/>
                <a:gd name="connsiteX2" fmla="*/ 0 w 2326196"/>
                <a:gd name="connsiteY2" fmla="*/ 832282 h 832620"/>
                <a:gd name="connsiteX0" fmla="*/ 2326196 w 2326196"/>
                <a:gd name="connsiteY0" fmla="*/ 0 h 832555"/>
                <a:gd name="connsiteX1" fmla="*/ 1539635 w 2326196"/>
                <a:gd name="connsiteY1" fmla="*/ 97507 h 832555"/>
                <a:gd name="connsiteX2" fmla="*/ 0 w 2326196"/>
                <a:gd name="connsiteY2" fmla="*/ 832282 h 832555"/>
                <a:gd name="connsiteX0" fmla="*/ 2371916 w 2371916"/>
                <a:gd name="connsiteY0" fmla="*/ 0 h 832524"/>
                <a:gd name="connsiteX1" fmla="*/ 1539635 w 2371916"/>
                <a:gd name="connsiteY1" fmla="*/ 97507 h 832524"/>
                <a:gd name="connsiteX2" fmla="*/ 0 w 2371916"/>
                <a:gd name="connsiteY2" fmla="*/ 832282 h 832524"/>
                <a:gd name="connsiteX0" fmla="*/ 2371916 w 2371916"/>
                <a:gd name="connsiteY0" fmla="*/ 835 h 833359"/>
                <a:gd name="connsiteX1" fmla="*/ 1539635 w 2371916"/>
                <a:gd name="connsiteY1" fmla="*/ 98342 h 833359"/>
                <a:gd name="connsiteX2" fmla="*/ 0 w 2371916"/>
                <a:gd name="connsiteY2" fmla="*/ 833117 h 833359"/>
                <a:gd name="connsiteX0" fmla="*/ 2371916 w 2371916"/>
                <a:gd name="connsiteY0" fmla="*/ 0 h 832558"/>
                <a:gd name="connsiteX1" fmla="*/ 1432955 w 2371916"/>
                <a:gd name="connsiteY1" fmla="*/ 173707 h 832558"/>
                <a:gd name="connsiteX2" fmla="*/ 0 w 2371916"/>
                <a:gd name="connsiteY2" fmla="*/ 832282 h 832558"/>
                <a:gd name="connsiteX0" fmla="*/ 2417636 w 2417636"/>
                <a:gd name="connsiteY0" fmla="*/ 0 h 837636"/>
                <a:gd name="connsiteX1" fmla="*/ 1478675 w 2417636"/>
                <a:gd name="connsiteY1" fmla="*/ 173707 h 837636"/>
                <a:gd name="connsiteX2" fmla="*/ 0 w 2417636"/>
                <a:gd name="connsiteY2" fmla="*/ 837362 h 837636"/>
                <a:gd name="connsiteX0" fmla="*/ 2417636 w 2417636"/>
                <a:gd name="connsiteY0" fmla="*/ 1174 h 838810"/>
                <a:gd name="connsiteX1" fmla="*/ 1478675 w 2417636"/>
                <a:gd name="connsiteY1" fmla="*/ 174881 h 838810"/>
                <a:gd name="connsiteX2" fmla="*/ 0 w 2417636"/>
                <a:gd name="connsiteY2" fmla="*/ 838536 h 838810"/>
                <a:gd name="connsiteX0" fmla="*/ 2420176 w 2420176"/>
                <a:gd name="connsiteY0" fmla="*/ 1567 h 821421"/>
                <a:gd name="connsiteX1" fmla="*/ 1478675 w 2420176"/>
                <a:gd name="connsiteY1" fmla="*/ 157494 h 821421"/>
                <a:gd name="connsiteX2" fmla="*/ 0 w 2420176"/>
                <a:gd name="connsiteY2" fmla="*/ 821149 h 821421"/>
                <a:gd name="connsiteX0" fmla="*/ 2420176 w 2420176"/>
                <a:gd name="connsiteY0" fmla="*/ 78 h 819932"/>
                <a:gd name="connsiteX1" fmla="*/ 1478675 w 2420176"/>
                <a:gd name="connsiteY1" fmla="*/ 156005 h 819932"/>
                <a:gd name="connsiteX2" fmla="*/ 0 w 2420176"/>
                <a:gd name="connsiteY2" fmla="*/ 819660 h 81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176" h="819932">
                  <a:moveTo>
                    <a:pt x="2420176" y="78"/>
                  </a:moveTo>
                  <a:cubicBezTo>
                    <a:pt x="2091628" y="-1476"/>
                    <a:pt x="1882038" y="19408"/>
                    <a:pt x="1478675" y="156005"/>
                  </a:cubicBezTo>
                  <a:cubicBezTo>
                    <a:pt x="1075312" y="292602"/>
                    <a:pt x="685932" y="833815"/>
                    <a:pt x="0" y="819660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자유형 85"/>
            <p:cNvSpPr/>
            <p:nvPr/>
          </p:nvSpPr>
          <p:spPr>
            <a:xfrm rot="16200000">
              <a:off x="5468116" y="551269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자유형 86"/>
            <p:cNvSpPr/>
            <p:nvPr/>
          </p:nvSpPr>
          <p:spPr>
            <a:xfrm rot="16200000">
              <a:off x="5734717" y="551018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자유형 87"/>
            <p:cNvSpPr/>
            <p:nvPr/>
          </p:nvSpPr>
          <p:spPr>
            <a:xfrm rot="16200000">
              <a:off x="5887117" y="550637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자유형 88"/>
            <p:cNvSpPr/>
            <p:nvPr/>
          </p:nvSpPr>
          <p:spPr>
            <a:xfrm rot="16200000">
              <a:off x="6035072" y="5510816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자유형 89"/>
            <p:cNvSpPr/>
            <p:nvPr/>
          </p:nvSpPr>
          <p:spPr>
            <a:xfrm rot="16200000">
              <a:off x="5322900" y="3962749"/>
              <a:ext cx="2889124" cy="847201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26667 w 1748292"/>
                <a:gd name="connsiteY0" fmla="*/ 0 h 412115"/>
                <a:gd name="connsiteX1" fmla="*/ 43177 w 1748292"/>
                <a:gd name="connsiteY1" fmla="*/ 41910 h 412115"/>
                <a:gd name="connsiteX2" fmla="*/ 462277 w 1748292"/>
                <a:gd name="connsiteY2" fmla="*/ 49530 h 412115"/>
                <a:gd name="connsiteX3" fmla="*/ 1746247 w 1748292"/>
                <a:gd name="connsiteY3" fmla="*/ 412115 h 412115"/>
                <a:gd name="connsiteX0" fmla="*/ 26667 w 1746247"/>
                <a:gd name="connsiteY0" fmla="*/ 0 h 412527"/>
                <a:gd name="connsiteX1" fmla="*/ 43177 w 1746247"/>
                <a:gd name="connsiteY1" fmla="*/ 41910 h 412527"/>
                <a:gd name="connsiteX2" fmla="*/ 462277 w 1746247"/>
                <a:gd name="connsiteY2" fmla="*/ 49530 h 412527"/>
                <a:gd name="connsiteX3" fmla="*/ 1746247 w 1746247"/>
                <a:gd name="connsiteY3" fmla="*/ 412115 h 412527"/>
                <a:gd name="connsiteX0" fmla="*/ 26667 w 2678935"/>
                <a:gd name="connsiteY0" fmla="*/ 15515 h 933776"/>
                <a:gd name="connsiteX1" fmla="*/ 43177 w 2678935"/>
                <a:gd name="connsiteY1" fmla="*/ 57425 h 933776"/>
                <a:gd name="connsiteX2" fmla="*/ 462277 w 2678935"/>
                <a:gd name="connsiteY2" fmla="*/ 65045 h 933776"/>
                <a:gd name="connsiteX3" fmla="*/ 2678935 w 2678935"/>
                <a:gd name="connsiteY3" fmla="*/ 933598 h 933776"/>
                <a:gd name="connsiteX0" fmla="*/ 26667 w 2678935"/>
                <a:gd name="connsiteY0" fmla="*/ 15515 h 934954"/>
                <a:gd name="connsiteX1" fmla="*/ 43177 w 2678935"/>
                <a:gd name="connsiteY1" fmla="*/ 57425 h 934954"/>
                <a:gd name="connsiteX2" fmla="*/ 462277 w 2678935"/>
                <a:gd name="connsiteY2" fmla="*/ 65045 h 934954"/>
                <a:gd name="connsiteX3" fmla="*/ 2678935 w 2678935"/>
                <a:gd name="connsiteY3" fmla="*/ 933598 h 934954"/>
                <a:gd name="connsiteX0" fmla="*/ 26667 w 2874007"/>
                <a:gd name="connsiteY0" fmla="*/ 8291 h 830350"/>
                <a:gd name="connsiteX1" fmla="*/ 43177 w 2874007"/>
                <a:gd name="connsiteY1" fmla="*/ 50201 h 830350"/>
                <a:gd name="connsiteX2" fmla="*/ 462277 w 2874007"/>
                <a:gd name="connsiteY2" fmla="*/ 57821 h 830350"/>
                <a:gd name="connsiteX3" fmla="*/ 2874007 w 2874007"/>
                <a:gd name="connsiteY3" fmla="*/ 828838 h 830350"/>
                <a:gd name="connsiteX0" fmla="*/ 26667 w 2874007"/>
                <a:gd name="connsiteY0" fmla="*/ 8291 h 852573"/>
                <a:gd name="connsiteX1" fmla="*/ 43177 w 2874007"/>
                <a:gd name="connsiteY1" fmla="*/ 50201 h 852573"/>
                <a:gd name="connsiteX2" fmla="*/ 462277 w 2874007"/>
                <a:gd name="connsiteY2" fmla="*/ 57821 h 852573"/>
                <a:gd name="connsiteX3" fmla="*/ 2874007 w 2874007"/>
                <a:gd name="connsiteY3" fmla="*/ 828838 h 852573"/>
                <a:gd name="connsiteX0" fmla="*/ 35952 w 2883292"/>
                <a:gd name="connsiteY0" fmla="*/ 0 h 845286"/>
                <a:gd name="connsiteX1" fmla="*/ 52462 w 2883292"/>
                <a:gd name="connsiteY1" fmla="*/ 41910 h 845286"/>
                <a:gd name="connsiteX2" fmla="*/ 604912 w 2883292"/>
                <a:gd name="connsiteY2" fmla="*/ 87630 h 845286"/>
                <a:gd name="connsiteX3" fmla="*/ 2883292 w 2883292"/>
                <a:gd name="connsiteY3" fmla="*/ 820547 h 845286"/>
                <a:gd name="connsiteX0" fmla="*/ 39334 w 2886674"/>
                <a:gd name="connsiteY0" fmla="*/ 0 h 846435"/>
                <a:gd name="connsiteX1" fmla="*/ 55844 w 2886674"/>
                <a:gd name="connsiteY1" fmla="*/ 41910 h 846435"/>
                <a:gd name="connsiteX2" fmla="*/ 655919 w 2886674"/>
                <a:gd name="connsiteY2" fmla="*/ 127635 h 846435"/>
                <a:gd name="connsiteX3" fmla="*/ 2886674 w 2886674"/>
                <a:gd name="connsiteY3" fmla="*/ 820547 h 846435"/>
                <a:gd name="connsiteX0" fmla="*/ 41784 w 2889124"/>
                <a:gd name="connsiteY0" fmla="*/ 0 h 847201"/>
                <a:gd name="connsiteX1" fmla="*/ 58294 w 2889124"/>
                <a:gd name="connsiteY1" fmla="*/ 41910 h 847201"/>
                <a:gd name="connsiteX2" fmla="*/ 692659 w 2889124"/>
                <a:gd name="connsiteY2" fmla="*/ 152400 h 847201"/>
                <a:gd name="connsiteX3" fmla="*/ 2889124 w 2889124"/>
                <a:gd name="connsiteY3" fmla="*/ 820547 h 847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9124" h="847201">
                  <a:moveTo>
                    <a:pt x="41784" y="0"/>
                  </a:moveTo>
                  <a:cubicBezTo>
                    <a:pt x="22310" y="6350"/>
                    <a:pt x="-50185" y="16510"/>
                    <a:pt x="58294" y="41910"/>
                  </a:cubicBezTo>
                  <a:cubicBezTo>
                    <a:pt x="166773" y="67310"/>
                    <a:pt x="220854" y="22627"/>
                    <a:pt x="692659" y="152400"/>
                  </a:cubicBezTo>
                  <a:cubicBezTo>
                    <a:pt x="1164464" y="282173"/>
                    <a:pt x="1875410" y="992378"/>
                    <a:pt x="2889124" y="820547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자유형 90"/>
            <p:cNvSpPr/>
            <p:nvPr/>
          </p:nvSpPr>
          <p:spPr>
            <a:xfrm rot="16200000">
              <a:off x="5564537" y="551653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자유형 91"/>
            <p:cNvSpPr/>
            <p:nvPr/>
          </p:nvSpPr>
          <p:spPr>
            <a:xfrm rot="16200000">
              <a:off x="5627509" y="5517219"/>
              <a:ext cx="534668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44639 w 518075"/>
                <a:gd name="connsiteY0" fmla="*/ 0 h 89535"/>
                <a:gd name="connsiteX1" fmla="*/ 61149 w 518075"/>
                <a:gd name="connsiteY1" fmla="*/ 41910 h 89535"/>
                <a:gd name="connsiteX2" fmla="*/ 480249 w 518075"/>
                <a:gd name="connsiteY2" fmla="*/ 49530 h 89535"/>
                <a:gd name="connsiteX3" fmla="*/ 461199 w 518075"/>
                <a:gd name="connsiteY3" fmla="*/ 89535 h 89535"/>
                <a:gd name="connsiteX0" fmla="*/ 44639 w 534668"/>
                <a:gd name="connsiteY0" fmla="*/ 0 h 89535"/>
                <a:gd name="connsiteX1" fmla="*/ 61149 w 534668"/>
                <a:gd name="connsiteY1" fmla="*/ 41910 h 89535"/>
                <a:gd name="connsiteX2" fmla="*/ 480249 w 534668"/>
                <a:gd name="connsiteY2" fmla="*/ 49530 h 89535"/>
                <a:gd name="connsiteX3" fmla="*/ 461199 w 534668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668" h="89535">
                  <a:moveTo>
                    <a:pt x="44639" y="0"/>
                  </a:moveTo>
                  <a:cubicBezTo>
                    <a:pt x="-22460" y="10160"/>
                    <a:pt x="-11453" y="33655"/>
                    <a:pt x="61149" y="41910"/>
                  </a:cubicBezTo>
                  <a:cubicBezTo>
                    <a:pt x="133751" y="50165"/>
                    <a:pt x="375474" y="39688"/>
                    <a:pt x="480249" y="49530"/>
                  </a:cubicBezTo>
                  <a:cubicBezTo>
                    <a:pt x="585024" y="59372"/>
                    <a:pt x="515809" y="80010"/>
                    <a:pt x="461199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자유형 92"/>
            <p:cNvSpPr/>
            <p:nvPr/>
          </p:nvSpPr>
          <p:spPr>
            <a:xfrm rot="16200000">
              <a:off x="5970937" y="551780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자유형 93"/>
            <p:cNvSpPr/>
            <p:nvPr/>
          </p:nvSpPr>
          <p:spPr>
            <a:xfrm rot="16200000">
              <a:off x="5795677" y="5517801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자유형 94"/>
            <p:cNvSpPr/>
            <p:nvPr/>
          </p:nvSpPr>
          <p:spPr>
            <a:xfrm rot="16200000">
              <a:off x="5521456" y="551650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자유형 95"/>
            <p:cNvSpPr/>
            <p:nvPr/>
          </p:nvSpPr>
          <p:spPr>
            <a:xfrm rot="16200000">
              <a:off x="5609086" y="5514603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자유형 96"/>
            <p:cNvSpPr/>
            <p:nvPr/>
          </p:nvSpPr>
          <p:spPr>
            <a:xfrm rot="16200000">
              <a:off x="5691001" y="550507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자유형 97"/>
            <p:cNvSpPr/>
            <p:nvPr/>
          </p:nvSpPr>
          <p:spPr>
            <a:xfrm rot="16200000">
              <a:off x="5828161" y="552031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자유형 98"/>
            <p:cNvSpPr/>
            <p:nvPr/>
          </p:nvSpPr>
          <p:spPr>
            <a:xfrm rot="16200000">
              <a:off x="5938651" y="5501268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자유형 99"/>
            <p:cNvSpPr/>
            <p:nvPr/>
          </p:nvSpPr>
          <p:spPr>
            <a:xfrm rot="16200000">
              <a:off x="6075811" y="5522223"/>
              <a:ext cx="500103" cy="89535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28575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684000" y="4293000"/>
            <a:ext cx="3369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Using the compass.</a:t>
            </a:r>
            <a:endParaRPr lang="ko-KR" altLang="en-US" sz="2800" dirty="0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>
          <a:xfrm>
            <a:off x="628650" y="0"/>
            <a:ext cx="8515350" cy="1690689"/>
          </a:xfrm>
        </p:spPr>
        <p:txBody>
          <a:bodyPr/>
          <a:lstStyle/>
          <a:p>
            <a:r>
              <a:rPr lang="en-US" altLang="ko-KR" dirty="0" smtClean="0"/>
              <a:t>What if when change the pole?</a:t>
            </a:r>
            <a:endParaRPr lang="ko-KR" altLang="en-US" dirty="0"/>
          </a:p>
        </p:txBody>
      </p:sp>
      <p:grpSp>
        <p:nvGrpSpPr>
          <p:cNvPr id="51" name="그룹 50"/>
          <p:cNvGrpSpPr/>
          <p:nvPr/>
        </p:nvGrpSpPr>
        <p:grpSpPr>
          <a:xfrm rot="16200000">
            <a:off x="5652001" y="693000"/>
            <a:ext cx="720000" cy="2304000"/>
            <a:chOff x="5520000" y="1845000"/>
            <a:chExt cx="1152000" cy="2304000"/>
          </a:xfrm>
        </p:grpSpPr>
        <p:sp>
          <p:nvSpPr>
            <p:cNvPr id="52" name="양쪽 모서리가 둥근 사각형 51"/>
            <p:cNvSpPr/>
            <p:nvPr/>
          </p:nvSpPr>
          <p:spPr>
            <a:xfrm>
              <a:off x="5808000" y="1845000"/>
              <a:ext cx="576000" cy="144000"/>
            </a:xfrm>
            <a:prstGeom prst="round2SameRect">
              <a:avLst>
                <a:gd name="adj1" fmla="val 45771"/>
                <a:gd name="adj2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aseline="-25000" dirty="0"/>
            </a:p>
          </p:txBody>
        </p:sp>
        <p:sp>
          <p:nvSpPr>
            <p:cNvPr id="53" name="양쪽 모서리가 둥근 사각형 52"/>
            <p:cNvSpPr/>
            <p:nvPr/>
          </p:nvSpPr>
          <p:spPr>
            <a:xfrm rot="10800000">
              <a:off x="5520000" y="2565000"/>
              <a:ext cx="1152000" cy="1584000"/>
            </a:xfrm>
            <a:prstGeom prst="round2SameRect">
              <a:avLst>
                <a:gd name="adj1" fmla="val 6613"/>
                <a:gd name="adj2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4" name="직선 연결선 53"/>
            <p:cNvCxnSpPr/>
            <p:nvPr/>
          </p:nvCxnSpPr>
          <p:spPr>
            <a:xfrm rot="5400000" flipV="1">
              <a:off x="6095999" y="3630600"/>
              <a:ext cx="2" cy="460800"/>
            </a:xfrm>
            <a:prstGeom prst="line">
              <a:avLst/>
            </a:prstGeom>
            <a:ln w="3810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양쪽 모서리가 둥근 사각형 54"/>
            <p:cNvSpPr/>
            <p:nvPr/>
          </p:nvSpPr>
          <p:spPr>
            <a:xfrm>
              <a:off x="5520000" y="1989000"/>
              <a:ext cx="1152000" cy="576000"/>
            </a:xfrm>
            <a:prstGeom prst="round2SameRect">
              <a:avLst>
                <a:gd name="adj1" fmla="val 15344"/>
                <a:gd name="adj2" fmla="val 0"/>
              </a:avLst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6" name="직선 연결선 55"/>
            <p:cNvCxnSpPr/>
            <p:nvPr/>
          </p:nvCxnSpPr>
          <p:spPr>
            <a:xfrm rot="5400000" flipV="1">
              <a:off x="6095998" y="2046601"/>
              <a:ext cx="3" cy="4607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flipH="1">
              <a:off x="6096000" y="2133000"/>
              <a:ext cx="0" cy="288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원호 2"/>
          <p:cNvSpPr/>
          <p:nvPr/>
        </p:nvSpPr>
        <p:spPr>
          <a:xfrm>
            <a:off x="7236000" y="1773000"/>
            <a:ext cx="720000" cy="1152000"/>
          </a:xfrm>
          <a:prstGeom prst="arc">
            <a:avLst>
              <a:gd name="adj1" fmla="val 16200000"/>
              <a:gd name="adj2" fmla="val 537446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그룹 209"/>
          <p:cNvGrpSpPr/>
          <p:nvPr/>
        </p:nvGrpSpPr>
        <p:grpSpPr>
          <a:xfrm rot="16200000">
            <a:off x="5941395" y="766398"/>
            <a:ext cx="645211" cy="3384000"/>
            <a:chOff x="540000" y="2061000"/>
            <a:chExt cx="333160" cy="1656000"/>
          </a:xfrm>
        </p:grpSpPr>
        <p:sp>
          <p:nvSpPr>
            <p:cNvPr id="211" name="원호 210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2" name="직선 연결선 211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원호 212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4" name="직선 연결선 213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직선 연결선 214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" name="원호 215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7" name="직선 연결선 216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그룹 217"/>
          <p:cNvGrpSpPr/>
          <p:nvPr/>
        </p:nvGrpSpPr>
        <p:grpSpPr>
          <a:xfrm rot="16200000">
            <a:off x="5941396" y="4219605"/>
            <a:ext cx="645211" cy="3384000"/>
            <a:chOff x="540000" y="2061000"/>
            <a:chExt cx="333160" cy="1656000"/>
          </a:xfrm>
        </p:grpSpPr>
        <p:sp>
          <p:nvSpPr>
            <p:cNvPr id="219" name="원호 218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0" name="직선 연결선 219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원호 220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2" name="직선 연결선 221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직선 연결선 222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원호 223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25" name="직선 연결선 224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Guessing the polarity, N or S?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128" name="그룹 127"/>
          <p:cNvGrpSpPr/>
          <p:nvPr/>
        </p:nvGrpSpPr>
        <p:grpSpPr>
          <a:xfrm>
            <a:off x="4716000" y="4149000"/>
            <a:ext cx="3168000" cy="2289603"/>
            <a:chOff x="5076000" y="3644997"/>
            <a:chExt cx="3168000" cy="2289603"/>
          </a:xfrm>
        </p:grpSpPr>
        <p:sp>
          <p:nvSpPr>
            <p:cNvPr id="129" name="자유형 128"/>
            <p:cNvSpPr/>
            <p:nvPr/>
          </p:nvSpPr>
          <p:spPr>
            <a:xfrm rot="16200000">
              <a:off x="4808408" y="3912589"/>
              <a:ext cx="1310136" cy="774951"/>
            </a:xfrm>
            <a:custGeom>
              <a:avLst/>
              <a:gdLst>
                <a:gd name="connsiteX0" fmla="*/ 2148396 w 2148396"/>
                <a:gd name="connsiteY0" fmla="*/ 0 h 603682"/>
                <a:gd name="connsiteX1" fmla="*/ 1544715 w 2148396"/>
                <a:gd name="connsiteY1" fmla="*/ 204187 h 603682"/>
                <a:gd name="connsiteX2" fmla="*/ 0 w 2148396"/>
                <a:gd name="connsiteY2" fmla="*/ 603682 h 603682"/>
                <a:gd name="connsiteX0" fmla="*/ 2326196 w 2326196"/>
                <a:gd name="connsiteY0" fmla="*/ 0 h 832282"/>
                <a:gd name="connsiteX1" fmla="*/ 1722515 w 2326196"/>
                <a:gd name="connsiteY1" fmla="*/ 204187 h 832282"/>
                <a:gd name="connsiteX2" fmla="*/ 0 w 2326196"/>
                <a:gd name="connsiteY2" fmla="*/ 832282 h 832282"/>
                <a:gd name="connsiteX0" fmla="*/ 2326196 w 2326196"/>
                <a:gd name="connsiteY0" fmla="*/ 0 h 832620"/>
                <a:gd name="connsiteX1" fmla="*/ 1722515 w 2326196"/>
                <a:gd name="connsiteY1" fmla="*/ 204187 h 832620"/>
                <a:gd name="connsiteX2" fmla="*/ 0 w 2326196"/>
                <a:gd name="connsiteY2" fmla="*/ 832282 h 832620"/>
                <a:gd name="connsiteX0" fmla="*/ 2326196 w 2326196"/>
                <a:gd name="connsiteY0" fmla="*/ 0 h 832555"/>
                <a:gd name="connsiteX1" fmla="*/ 1539635 w 2326196"/>
                <a:gd name="connsiteY1" fmla="*/ 97507 h 832555"/>
                <a:gd name="connsiteX2" fmla="*/ 0 w 2326196"/>
                <a:gd name="connsiteY2" fmla="*/ 832282 h 832555"/>
                <a:gd name="connsiteX0" fmla="*/ 2371916 w 2371916"/>
                <a:gd name="connsiteY0" fmla="*/ 0 h 832524"/>
                <a:gd name="connsiteX1" fmla="*/ 1539635 w 2371916"/>
                <a:gd name="connsiteY1" fmla="*/ 97507 h 832524"/>
                <a:gd name="connsiteX2" fmla="*/ 0 w 2371916"/>
                <a:gd name="connsiteY2" fmla="*/ 832282 h 832524"/>
                <a:gd name="connsiteX0" fmla="*/ 2371916 w 2371916"/>
                <a:gd name="connsiteY0" fmla="*/ 835 h 833359"/>
                <a:gd name="connsiteX1" fmla="*/ 1539635 w 2371916"/>
                <a:gd name="connsiteY1" fmla="*/ 98342 h 833359"/>
                <a:gd name="connsiteX2" fmla="*/ 0 w 2371916"/>
                <a:gd name="connsiteY2" fmla="*/ 833117 h 833359"/>
                <a:gd name="connsiteX0" fmla="*/ 2371916 w 2371916"/>
                <a:gd name="connsiteY0" fmla="*/ 0 h 832558"/>
                <a:gd name="connsiteX1" fmla="*/ 1432955 w 2371916"/>
                <a:gd name="connsiteY1" fmla="*/ 173707 h 832558"/>
                <a:gd name="connsiteX2" fmla="*/ 0 w 2371916"/>
                <a:gd name="connsiteY2" fmla="*/ 832282 h 832558"/>
                <a:gd name="connsiteX0" fmla="*/ 2417636 w 2417636"/>
                <a:gd name="connsiteY0" fmla="*/ 0 h 837636"/>
                <a:gd name="connsiteX1" fmla="*/ 1478675 w 2417636"/>
                <a:gd name="connsiteY1" fmla="*/ 173707 h 837636"/>
                <a:gd name="connsiteX2" fmla="*/ 0 w 2417636"/>
                <a:gd name="connsiteY2" fmla="*/ 837362 h 837636"/>
                <a:gd name="connsiteX0" fmla="*/ 2417636 w 2417636"/>
                <a:gd name="connsiteY0" fmla="*/ 1174 h 838810"/>
                <a:gd name="connsiteX1" fmla="*/ 1478675 w 2417636"/>
                <a:gd name="connsiteY1" fmla="*/ 174881 h 838810"/>
                <a:gd name="connsiteX2" fmla="*/ 0 w 2417636"/>
                <a:gd name="connsiteY2" fmla="*/ 838536 h 838810"/>
                <a:gd name="connsiteX0" fmla="*/ 2420176 w 2420176"/>
                <a:gd name="connsiteY0" fmla="*/ 1567 h 821421"/>
                <a:gd name="connsiteX1" fmla="*/ 1478675 w 2420176"/>
                <a:gd name="connsiteY1" fmla="*/ 157494 h 821421"/>
                <a:gd name="connsiteX2" fmla="*/ 0 w 2420176"/>
                <a:gd name="connsiteY2" fmla="*/ 821149 h 821421"/>
                <a:gd name="connsiteX0" fmla="*/ 2420176 w 2420176"/>
                <a:gd name="connsiteY0" fmla="*/ 78 h 819932"/>
                <a:gd name="connsiteX1" fmla="*/ 1478675 w 2420176"/>
                <a:gd name="connsiteY1" fmla="*/ 156005 h 819932"/>
                <a:gd name="connsiteX2" fmla="*/ 0 w 2420176"/>
                <a:gd name="connsiteY2" fmla="*/ 819660 h 81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176" h="819932">
                  <a:moveTo>
                    <a:pt x="2420176" y="78"/>
                  </a:moveTo>
                  <a:cubicBezTo>
                    <a:pt x="2091628" y="-1476"/>
                    <a:pt x="1882038" y="19408"/>
                    <a:pt x="1478675" y="156005"/>
                  </a:cubicBezTo>
                  <a:cubicBezTo>
                    <a:pt x="1075312" y="292602"/>
                    <a:pt x="685932" y="833815"/>
                    <a:pt x="0" y="819660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0" name="자유형 129"/>
            <p:cNvSpPr/>
            <p:nvPr/>
          </p:nvSpPr>
          <p:spPr>
            <a:xfrm rot="16200000">
              <a:off x="5447976" y="5298472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1" name="자유형 130"/>
            <p:cNvSpPr/>
            <p:nvPr/>
          </p:nvSpPr>
          <p:spPr>
            <a:xfrm rot="16200000">
              <a:off x="5980882" y="5293441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2" name="자유형 131"/>
            <p:cNvSpPr/>
            <p:nvPr/>
          </p:nvSpPr>
          <p:spPr>
            <a:xfrm rot="16200000">
              <a:off x="6285512" y="528582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3" name="자유형 132"/>
            <p:cNvSpPr/>
            <p:nvPr/>
          </p:nvSpPr>
          <p:spPr>
            <a:xfrm rot="16200000">
              <a:off x="6581257" y="5294710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4" name="자유형 133"/>
            <p:cNvSpPr/>
            <p:nvPr/>
          </p:nvSpPr>
          <p:spPr>
            <a:xfrm rot="16200000">
              <a:off x="6576470" y="4267070"/>
              <a:ext cx="2289602" cy="1045458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26667 w 1748292"/>
                <a:gd name="connsiteY0" fmla="*/ 0 h 412115"/>
                <a:gd name="connsiteX1" fmla="*/ 43177 w 1748292"/>
                <a:gd name="connsiteY1" fmla="*/ 41910 h 412115"/>
                <a:gd name="connsiteX2" fmla="*/ 462277 w 1748292"/>
                <a:gd name="connsiteY2" fmla="*/ 49530 h 412115"/>
                <a:gd name="connsiteX3" fmla="*/ 1746247 w 1748292"/>
                <a:gd name="connsiteY3" fmla="*/ 412115 h 412115"/>
                <a:gd name="connsiteX0" fmla="*/ 26667 w 1746247"/>
                <a:gd name="connsiteY0" fmla="*/ 0 h 412527"/>
                <a:gd name="connsiteX1" fmla="*/ 43177 w 1746247"/>
                <a:gd name="connsiteY1" fmla="*/ 41910 h 412527"/>
                <a:gd name="connsiteX2" fmla="*/ 462277 w 1746247"/>
                <a:gd name="connsiteY2" fmla="*/ 49530 h 412527"/>
                <a:gd name="connsiteX3" fmla="*/ 1746247 w 1746247"/>
                <a:gd name="connsiteY3" fmla="*/ 412115 h 412527"/>
                <a:gd name="connsiteX0" fmla="*/ 26667 w 2678935"/>
                <a:gd name="connsiteY0" fmla="*/ 15515 h 933776"/>
                <a:gd name="connsiteX1" fmla="*/ 43177 w 2678935"/>
                <a:gd name="connsiteY1" fmla="*/ 57425 h 933776"/>
                <a:gd name="connsiteX2" fmla="*/ 462277 w 2678935"/>
                <a:gd name="connsiteY2" fmla="*/ 65045 h 933776"/>
                <a:gd name="connsiteX3" fmla="*/ 2678935 w 2678935"/>
                <a:gd name="connsiteY3" fmla="*/ 933598 h 933776"/>
                <a:gd name="connsiteX0" fmla="*/ 26667 w 2678935"/>
                <a:gd name="connsiteY0" fmla="*/ 15515 h 934954"/>
                <a:gd name="connsiteX1" fmla="*/ 43177 w 2678935"/>
                <a:gd name="connsiteY1" fmla="*/ 57425 h 934954"/>
                <a:gd name="connsiteX2" fmla="*/ 462277 w 2678935"/>
                <a:gd name="connsiteY2" fmla="*/ 65045 h 934954"/>
                <a:gd name="connsiteX3" fmla="*/ 2678935 w 2678935"/>
                <a:gd name="connsiteY3" fmla="*/ 933598 h 934954"/>
                <a:gd name="connsiteX0" fmla="*/ 26667 w 2874007"/>
                <a:gd name="connsiteY0" fmla="*/ 8291 h 830350"/>
                <a:gd name="connsiteX1" fmla="*/ 43177 w 2874007"/>
                <a:gd name="connsiteY1" fmla="*/ 50201 h 830350"/>
                <a:gd name="connsiteX2" fmla="*/ 462277 w 2874007"/>
                <a:gd name="connsiteY2" fmla="*/ 57821 h 830350"/>
                <a:gd name="connsiteX3" fmla="*/ 2874007 w 2874007"/>
                <a:gd name="connsiteY3" fmla="*/ 828838 h 830350"/>
                <a:gd name="connsiteX0" fmla="*/ 26667 w 2874007"/>
                <a:gd name="connsiteY0" fmla="*/ 8291 h 852573"/>
                <a:gd name="connsiteX1" fmla="*/ 43177 w 2874007"/>
                <a:gd name="connsiteY1" fmla="*/ 50201 h 852573"/>
                <a:gd name="connsiteX2" fmla="*/ 462277 w 2874007"/>
                <a:gd name="connsiteY2" fmla="*/ 57821 h 852573"/>
                <a:gd name="connsiteX3" fmla="*/ 2874007 w 2874007"/>
                <a:gd name="connsiteY3" fmla="*/ 828838 h 852573"/>
                <a:gd name="connsiteX0" fmla="*/ 35952 w 2883292"/>
                <a:gd name="connsiteY0" fmla="*/ 0 h 845286"/>
                <a:gd name="connsiteX1" fmla="*/ 52462 w 2883292"/>
                <a:gd name="connsiteY1" fmla="*/ 41910 h 845286"/>
                <a:gd name="connsiteX2" fmla="*/ 604912 w 2883292"/>
                <a:gd name="connsiteY2" fmla="*/ 87630 h 845286"/>
                <a:gd name="connsiteX3" fmla="*/ 2883292 w 2883292"/>
                <a:gd name="connsiteY3" fmla="*/ 820547 h 845286"/>
                <a:gd name="connsiteX0" fmla="*/ 39334 w 2886674"/>
                <a:gd name="connsiteY0" fmla="*/ 0 h 846435"/>
                <a:gd name="connsiteX1" fmla="*/ 55844 w 2886674"/>
                <a:gd name="connsiteY1" fmla="*/ 41910 h 846435"/>
                <a:gd name="connsiteX2" fmla="*/ 655919 w 2886674"/>
                <a:gd name="connsiteY2" fmla="*/ 127635 h 846435"/>
                <a:gd name="connsiteX3" fmla="*/ 2886674 w 2886674"/>
                <a:gd name="connsiteY3" fmla="*/ 820547 h 846435"/>
                <a:gd name="connsiteX0" fmla="*/ 41784 w 2889124"/>
                <a:gd name="connsiteY0" fmla="*/ 0 h 847201"/>
                <a:gd name="connsiteX1" fmla="*/ 58294 w 2889124"/>
                <a:gd name="connsiteY1" fmla="*/ 41910 h 847201"/>
                <a:gd name="connsiteX2" fmla="*/ 692659 w 2889124"/>
                <a:gd name="connsiteY2" fmla="*/ 152400 h 847201"/>
                <a:gd name="connsiteX3" fmla="*/ 2889124 w 2889124"/>
                <a:gd name="connsiteY3" fmla="*/ 820547 h 847201"/>
                <a:gd name="connsiteX0" fmla="*/ 41784 w 1948893"/>
                <a:gd name="connsiteY0" fmla="*/ 0 h 743131"/>
                <a:gd name="connsiteX1" fmla="*/ 58294 w 1948893"/>
                <a:gd name="connsiteY1" fmla="*/ 41910 h 743131"/>
                <a:gd name="connsiteX2" fmla="*/ 692659 w 1948893"/>
                <a:gd name="connsiteY2" fmla="*/ 152400 h 743131"/>
                <a:gd name="connsiteX3" fmla="*/ 1948893 w 1948893"/>
                <a:gd name="connsiteY3" fmla="*/ 712537 h 743131"/>
                <a:gd name="connsiteX0" fmla="*/ 41784 w 1948893"/>
                <a:gd name="connsiteY0" fmla="*/ 0 h 712537"/>
                <a:gd name="connsiteX1" fmla="*/ 58294 w 1948893"/>
                <a:gd name="connsiteY1" fmla="*/ 41910 h 712537"/>
                <a:gd name="connsiteX2" fmla="*/ 692659 w 1948893"/>
                <a:gd name="connsiteY2" fmla="*/ 152400 h 712537"/>
                <a:gd name="connsiteX3" fmla="*/ 1948893 w 1948893"/>
                <a:gd name="connsiteY3" fmla="*/ 712537 h 712537"/>
                <a:gd name="connsiteX0" fmla="*/ 41784 w 1707484"/>
                <a:gd name="connsiteY0" fmla="*/ 0 h 693478"/>
                <a:gd name="connsiteX1" fmla="*/ 58294 w 1707484"/>
                <a:gd name="connsiteY1" fmla="*/ 41910 h 693478"/>
                <a:gd name="connsiteX2" fmla="*/ 692659 w 1707484"/>
                <a:gd name="connsiteY2" fmla="*/ 152400 h 693478"/>
                <a:gd name="connsiteX3" fmla="*/ 1707484 w 1707484"/>
                <a:gd name="connsiteY3" fmla="*/ 693478 h 693478"/>
                <a:gd name="connsiteX0" fmla="*/ 41784 w 1707484"/>
                <a:gd name="connsiteY0" fmla="*/ 0 h 693478"/>
                <a:gd name="connsiteX1" fmla="*/ 58294 w 1707484"/>
                <a:gd name="connsiteY1" fmla="*/ 41910 h 693478"/>
                <a:gd name="connsiteX2" fmla="*/ 692659 w 1707484"/>
                <a:gd name="connsiteY2" fmla="*/ 152400 h 693478"/>
                <a:gd name="connsiteX3" fmla="*/ 1707484 w 1707484"/>
                <a:gd name="connsiteY3" fmla="*/ 693478 h 69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7484" h="693478">
                  <a:moveTo>
                    <a:pt x="41784" y="0"/>
                  </a:moveTo>
                  <a:cubicBezTo>
                    <a:pt x="22310" y="6350"/>
                    <a:pt x="-50185" y="16510"/>
                    <a:pt x="58294" y="41910"/>
                  </a:cubicBezTo>
                  <a:cubicBezTo>
                    <a:pt x="166773" y="67310"/>
                    <a:pt x="220854" y="22627"/>
                    <a:pt x="692659" y="152400"/>
                  </a:cubicBezTo>
                  <a:cubicBezTo>
                    <a:pt x="1164464" y="282173"/>
                    <a:pt x="1005063" y="439624"/>
                    <a:pt x="1707484" y="693478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5" name="자유형 134"/>
            <p:cNvSpPr/>
            <p:nvPr/>
          </p:nvSpPr>
          <p:spPr>
            <a:xfrm rot="16200000">
              <a:off x="5640711" y="5306135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자유형 135"/>
            <p:cNvSpPr/>
            <p:nvPr/>
          </p:nvSpPr>
          <p:spPr>
            <a:xfrm rot="16200000">
              <a:off x="5766582" y="5307510"/>
              <a:ext cx="1068846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44639 w 518075"/>
                <a:gd name="connsiteY0" fmla="*/ 0 h 89535"/>
                <a:gd name="connsiteX1" fmla="*/ 61149 w 518075"/>
                <a:gd name="connsiteY1" fmla="*/ 41910 h 89535"/>
                <a:gd name="connsiteX2" fmla="*/ 480249 w 518075"/>
                <a:gd name="connsiteY2" fmla="*/ 49530 h 89535"/>
                <a:gd name="connsiteX3" fmla="*/ 461199 w 518075"/>
                <a:gd name="connsiteY3" fmla="*/ 89535 h 89535"/>
                <a:gd name="connsiteX0" fmla="*/ 44639 w 534668"/>
                <a:gd name="connsiteY0" fmla="*/ 0 h 89535"/>
                <a:gd name="connsiteX1" fmla="*/ 61149 w 534668"/>
                <a:gd name="connsiteY1" fmla="*/ 41910 h 89535"/>
                <a:gd name="connsiteX2" fmla="*/ 480249 w 534668"/>
                <a:gd name="connsiteY2" fmla="*/ 49530 h 89535"/>
                <a:gd name="connsiteX3" fmla="*/ 461199 w 534668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668" h="89535">
                  <a:moveTo>
                    <a:pt x="44639" y="0"/>
                  </a:moveTo>
                  <a:cubicBezTo>
                    <a:pt x="-22460" y="10160"/>
                    <a:pt x="-11453" y="33655"/>
                    <a:pt x="61149" y="41910"/>
                  </a:cubicBezTo>
                  <a:cubicBezTo>
                    <a:pt x="133751" y="50165"/>
                    <a:pt x="375474" y="39688"/>
                    <a:pt x="480249" y="49530"/>
                  </a:cubicBezTo>
                  <a:cubicBezTo>
                    <a:pt x="585024" y="59372"/>
                    <a:pt x="515809" y="80010"/>
                    <a:pt x="461199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자유형 136"/>
            <p:cNvSpPr/>
            <p:nvPr/>
          </p:nvSpPr>
          <p:spPr>
            <a:xfrm rot="16200000">
              <a:off x="6453059" y="530867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자유형 137"/>
            <p:cNvSpPr/>
            <p:nvPr/>
          </p:nvSpPr>
          <p:spPr>
            <a:xfrm rot="16200000">
              <a:off x="6102734" y="530867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자유형 138"/>
            <p:cNvSpPr/>
            <p:nvPr/>
          </p:nvSpPr>
          <p:spPr>
            <a:xfrm rot="16200000">
              <a:off x="5554597" y="5306089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" name="자유형 139"/>
            <p:cNvSpPr/>
            <p:nvPr/>
          </p:nvSpPr>
          <p:spPr>
            <a:xfrm rot="16200000">
              <a:off x="5729760" y="5302281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" name="자유형 140"/>
            <p:cNvSpPr/>
            <p:nvPr/>
          </p:nvSpPr>
          <p:spPr>
            <a:xfrm rot="16200000">
              <a:off x="5893498" y="5283239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자유형 141"/>
            <p:cNvSpPr/>
            <p:nvPr/>
          </p:nvSpPr>
          <p:spPr>
            <a:xfrm rot="16200000">
              <a:off x="6167666" y="5313705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3" name="자유형 142"/>
            <p:cNvSpPr/>
            <p:nvPr/>
          </p:nvSpPr>
          <p:spPr>
            <a:xfrm rot="16200000">
              <a:off x="6388523" y="5275623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4" name="자유형 143"/>
            <p:cNvSpPr/>
            <p:nvPr/>
          </p:nvSpPr>
          <p:spPr>
            <a:xfrm rot="16200000">
              <a:off x="6662690" y="531751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3" name="그룹 162"/>
          <p:cNvGrpSpPr/>
          <p:nvPr/>
        </p:nvGrpSpPr>
        <p:grpSpPr>
          <a:xfrm>
            <a:off x="5103588" y="1340698"/>
            <a:ext cx="2374015" cy="1641905"/>
            <a:chOff x="5463588" y="4292695"/>
            <a:chExt cx="2374015" cy="1641905"/>
          </a:xfrm>
        </p:grpSpPr>
        <p:sp>
          <p:nvSpPr>
            <p:cNvPr id="164" name="자유형 163"/>
            <p:cNvSpPr/>
            <p:nvPr/>
          </p:nvSpPr>
          <p:spPr>
            <a:xfrm rot="16200000">
              <a:off x="5375870" y="4480165"/>
              <a:ext cx="562686" cy="387250"/>
            </a:xfrm>
            <a:custGeom>
              <a:avLst/>
              <a:gdLst>
                <a:gd name="connsiteX0" fmla="*/ 2148396 w 2148396"/>
                <a:gd name="connsiteY0" fmla="*/ 0 h 603682"/>
                <a:gd name="connsiteX1" fmla="*/ 1544715 w 2148396"/>
                <a:gd name="connsiteY1" fmla="*/ 204187 h 603682"/>
                <a:gd name="connsiteX2" fmla="*/ 0 w 2148396"/>
                <a:gd name="connsiteY2" fmla="*/ 603682 h 603682"/>
                <a:gd name="connsiteX0" fmla="*/ 2326196 w 2326196"/>
                <a:gd name="connsiteY0" fmla="*/ 0 h 832282"/>
                <a:gd name="connsiteX1" fmla="*/ 1722515 w 2326196"/>
                <a:gd name="connsiteY1" fmla="*/ 204187 h 832282"/>
                <a:gd name="connsiteX2" fmla="*/ 0 w 2326196"/>
                <a:gd name="connsiteY2" fmla="*/ 832282 h 832282"/>
                <a:gd name="connsiteX0" fmla="*/ 2326196 w 2326196"/>
                <a:gd name="connsiteY0" fmla="*/ 0 h 832620"/>
                <a:gd name="connsiteX1" fmla="*/ 1722515 w 2326196"/>
                <a:gd name="connsiteY1" fmla="*/ 204187 h 832620"/>
                <a:gd name="connsiteX2" fmla="*/ 0 w 2326196"/>
                <a:gd name="connsiteY2" fmla="*/ 832282 h 832620"/>
                <a:gd name="connsiteX0" fmla="*/ 2326196 w 2326196"/>
                <a:gd name="connsiteY0" fmla="*/ 0 h 832555"/>
                <a:gd name="connsiteX1" fmla="*/ 1539635 w 2326196"/>
                <a:gd name="connsiteY1" fmla="*/ 97507 h 832555"/>
                <a:gd name="connsiteX2" fmla="*/ 0 w 2326196"/>
                <a:gd name="connsiteY2" fmla="*/ 832282 h 832555"/>
                <a:gd name="connsiteX0" fmla="*/ 2371916 w 2371916"/>
                <a:gd name="connsiteY0" fmla="*/ 0 h 832524"/>
                <a:gd name="connsiteX1" fmla="*/ 1539635 w 2371916"/>
                <a:gd name="connsiteY1" fmla="*/ 97507 h 832524"/>
                <a:gd name="connsiteX2" fmla="*/ 0 w 2371916"/>
                <a:gd name="connsiteY2" fmla="*/ 832282 h 832524"/>
                <a:gd name="connsiteX0" fmla="*/ 2371916 w 2371916"/>
                <a:gd name="connsiteY0" fmla="*/ 835 h 833359"/>
                <a:gd name="connsiteX1" fmla="*/ 1539635 w 2371916"/>
                <a:gd name="connsiteY1" fmla="*/ 98342 h 833359"/>
                <a:gd name="connsiteX2" fmla="*/ 0 w 2371916"/>
                <a:gd name="connsiteY2" fmla="*/ 833117 h 833359"/>
                <a:gd name="connsiteX0" fmla="*/ 2371916 w 2371916"/>
                <a:gd name="connsiteY0" fmla="*/ 0 h 832558"/>
                <a:gd name="connsiteX1" fmla="*/ 1432955 w 2371916"/>
                <a:gd name="connsiteY1" fmla="*/ 173707 h 832558"/>
                <a:gd name="connsiteX2" fmla="*/ 0 w 2371916"/>
                <a:gd name="connsiteY2" fmla="*/ 832282 h 832558"/>
                <a:gd name="connsiteX0" fmla="*/ 2417636 w 2417636"/>
                <a:gd name="connsiteY0" fmla="*/ 0 h 837636"/>
                <a:gd name="connsiteX1" fmla="*/ 1478675 w 2417636"/>
                <a:gd name="connsiteY1" fmla="*/ 173707 h 837636"/>
                <a:gd name="connsiteX2" fmla="*/ 0 w 2417636"/>
                <a:gd name="connsiteY2" fmla="*/ 837362 h 837636"/>
                <a:gd name="connsiteX0" fmla="*/ 2417636 w 2417636"/>
                <a:gd name="connsiteY0" fmla="*/ 1174 h 838810"/>
                <a:gd name="connsiteX1" fmla="*/ 1478675 w 2417636"/>
                <a:gd name="connsiteY1" fmla="*/ 174881 h 838810"/>
                <a:gd name="connsiteX2" fmla="*/ 0 w 2417636"/>
                <a:gd name="connsiteY2" fmla="*/ 838536 h 838810"/>
                <a:gd name="connsiteX0" fmla="*/ 2420176 w 2420176"/>
                <a:gd name="connsiteY0" fmla="*/ 1567 h 821421"/>
                <a:gd name="connsiteX1" fmla="*/ 1478675 w 2420176"/>
                <a:gd name="connsiteY1" fmla="*/ 157494 h 821421"/>
                <a:gd name="connsiteX2" fmla="*/ 0 w 2420176"/>
                <a:gd name="connsiteY2" fmla="*/ 821149 h 821421"/>
                <a:gd name="connsiteX0" fmla="*/ 2420176 w 2420176"/>
                <a:gd name="connsiteY0" fmla="*/ 78 h 819932"/>
                <a:gd name="connsiteX1" fmla="*/ 1478675 w 2420176"/>
                <a:gd name="connsiteY1" fmla="*/ 156005 h 819932"/>
                <a:gd name="connsiteX2" fmla="*/ 0 w 2420176"/>
                <a:gd name="connsiteY2" fmla="*/ 819660 h 819932"/>
                <a:gd name="connsiteX0" fmla="*/ 2420176 w 2420176"/>
                <a:gd name="connsiteY0" fmla="*/ -1 h 819581"/>
                <a:gd name="connsiteX1" fmla="*/ 0 w 2420176"/>
                <a:gd name="connsiteY1" fmla="*/ 819581 h 819581"/>
                <a:gd name="connsiteX0" fmla="*/ 1854967 w 1854968"/>
                <a:gd name="connsiteY0" fmla="*/ -1 h 925846"/>
                <a:gd name="connsiteX1" fmla="*/ 0 w 1854968"/>
                <a:gd name="connsiteY1" fmla="*/ 925846 h 925846"/>
                <a:gd name="connsiteX0" fmla="*/ 1854967 w 1854968"/>
                <a:gd name="connsiteY0" fmla="*/ -1 h 925846"/>
                <a:gd name="connsiteX1" fmla="*/ 0 w 1854968"/>
                <a:gd name="connsiteY1" fmla="*/ 925846 h 925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4968" h="925846">
                  <a:moveTo>
                    <a:pt x="1854967" y="-1"/>
                  </a:moveTo>
                  <a:cubicBezTo>
                    <a:pt x="1236645" y="308615"/>
                    <a:pt x="925351" y="860137"/>
                    <a:pt x="0" y="925846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자유형 164"/>
            <p:cNvSpPr/>
            <p:nvPr/>
          </p:nvSpPr>
          <p:spPr>
            <a:xfrm rot="16200000">
              <a:off x="5447976" y="5298472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자유형 165"/>
            <p:cNvSpPr/>
            <p:nvPr/>
          </p:nvSpPr>
          <p:spPr>
            <a:xfrm rot="16200000">
              <a:off x="5980882" y="5293441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자유형 166"/>
            <p:cNvSpPr/>
            <p:nvPr/>
          </p:nvSpPr>
          <p:spPr>
            <a:xfrm rot="16200000">
              <a:off x="6285512" y="528582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8" name="자유형 167"/>
            <p:cNvSpPr/>
            <p:nvPr/>
          </p:nvSpPr>
          <p:spPr>
            <a:xfrm rot="16200000">
              <a:off x="6581257" y="5294710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자유형 168"/>
            <p:cNvSpPr/>
            <p:nvPr/>
          </p:nvSpPr>
          <p:spPr>
            <a:xfrm rot="16200000">
              <a:off x="6697119" y="4794117"/>
              <a:ext cx="1641905" cy="639062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26667 w 1748292"/>
                <a:gd name="connsiteY0" fmla="*/ 0 h 412115"/>
                <a:gd name="connsiteX1" fmla="*/ 43177 w 1748292"/>
                <a:gd name="connsiteY1" fmla="*/ 41910 h 412115"/>
                <a:gd name="connsiteX2" fmla="*/ 462277 w 1748292"/>
                <a:gd name="connsiteY2" fmla="*/ 49530 h 412115"/>
                <a:gd name="connsiteX3" fmla="*/ 1746247 w 1748292"/>
                <a:gd name="connsiteY3" fmla="*/ 412115 h 412115"/>
                <a:gd name="connsiteX0" fmla="*/ 26667 w 1746247"/>
                <a:gd name="connsiteY0" fmla="*/ 0 h 412527"/>
                <a:gd name="connsiteX1" fmla="*/ 43177 w 1746247"/>
                <a:gd name="connsiteY1" fmla="*/ 41910 h 412527"/>
                <a:gd name="connsiteX2" fmla="*/ 462277 w 1746247"/>
                <a:gd name="connsiteY2" fmla="*/ 49530 h 412527"/>
                <a:gd name="connsiteX3" fmla="*/ 1746247 w 1746247"/>
                <a:gd name="connsiteY3" fmla="*/ 412115 h 412527"/>
                <a:gd name="connsiteX0" fmla="*/ 26667 w 2678935"/>
                <a:gd name="connsiteY0" fmla="*/ 15515 h 933776"/>
                <a:gd name="connsiteX1" fmla="*/ 43177 w 2678935"/>
                <a:gd name="connsiteY1" fmla="*/ 57425 h 933776"/>
                <a:gd name="connsiteX2" fmla="*/ 462277 w 2678935"/>
                <a:gd name="connsiteY2" fmla="*/ 65045 h 933776"/>
                <a:gd name="connsiteX3" fmla="*/ 2678935 w 2678935"/>
                <a:gd name="connsiteY3" fmla="*/ 933598 h 933776"/>
                <a:gd name="connsiteX0" fmla="*/ 26667 w 2678935"/>
                <a:gd name="connsiteY0" fmla="*/ 15515 h 934954"/>
                <a:gd name="connsiteX1" fmla="*/ 43177 w 2678935"/>
                <a:gd name="connsiteY1" fmla="*/ 57425 h 934954"/>
                <a:gd name="connsiteX2" fmla="*/ 462277 w 2678935"/>
                <a:gd name="connsiteY2" fmla="*/ 65045 h 934954"/>
                <a:gd name="connsiteX3" fmla="*/ 2678935 w 2678935"/>
                <a:gd name="connsiteY3" fmla="*/ 933598 h 934954"/>
                <a:gd name="connsiteX0" fmla="*/ 26667 w 2874007"/>
                <a:gd name="connsiteY0" fmla="*/ 8291 h 830350"/>
                <a:gd name="connsiteX1" fmla="*/ 43177 w 2874007"/>
                <a:gd name="connsiteY1" fmla="*/ 50201 h 830350"/>
                <a:gd name="connsiteX2" fmla="*/ 462277 w 2874007"/>
                <a:gd name="connsiteY2" fmla="*/ 57821 h 830350"/>
                <a:gd name="connsiteX3" fmla="*/ 2874007 w 2874007"/>
                <a:gd name="connsiteY3" fmla="*/ 828838 h 830350"/>
                <a:gd name="connsiteX0" fmla="*/ 26667 w 2874007"/>
                <a:gd name="connsiteY0" fmla="*/ 8291 h 852573"/>
                <a:gd name="connsiteX1" fmla="*/ 43177 w 2874007"/>
                <a:gd name="connsiteY1" fmla="*/ 50201 h 852573"/>
                <a:gd name="connsiteX2" fmla="*/ 462277 w 2874007"/>
                <a:gd name="connsiteY2" fmla="*/ 57821 h 852573"/>
                <a:gd name="connsiteX3" fmla="*/ 2874007 w 2874007"/>
                <a:gd name="connsiteY3" fmla="*/ 828838 h 852573"/>
                <a:gd name="connsiteX0" fmla="*/ 35952 w 2883292"/>
                <a:gd name="connsiteY0" fmla="*/ 0 h 845286"/>
                <a:gd name="connsiteX1" fmla="*/ 52462 w 2883292"/>
                <a:gd name="connsiteY1" fmla="*/ 41910 h 845286"/>
                <a:gd name="connsiteX2" fmla="*/ 604912 w 2883292"/>
                <a:gd name="connsiteY2" fmla="*/ 87630 h 845286"/>
                <a:gd name="connsiteX3" fmla="*/ 2883292 w 2883292"/>
                <a:gd name="connsiteY3" fmla="*/ 820547 h 845286"/>
                <a:gd name="connsiteX0" fmla="*/ 39334 w 2886674"/>
                <a:gd name="connsiteY0" fmla="*/ 0 h 846435"/>
                <a:gd name="connsiteX1" fmla="*/ 55844 w 2886674"/>
                <a:gd name="connsiteY1" fmla="*/ 41910 h 846435"/>
                <a:gd name="connsiteX2" fmla="*/ 655919 w 2886674"/>
                <a:gd name="connsiteY2" fmla="*/ 127635 h 846435"/>
                <a:gd name="connsiteX3" fmla="*/ 2886674 w 2886674"/>
                <a:gd name="connsiteY3" fmla="*/ 820547 h 846435"/>
                <a:gd name="connsiteX0" fmla="*/ 41784 w 2889124"/>
                <a:gd name="connsiteY0" fmla="*/ 0 h 847201"/>
                <a:gd name="connsiteX1" fmla="*/ 58294 w 2889124"/>
                <a:gd name="connsiteY1" fmla="*/ 41910 h 847201"/>
                <a:gd name="connsiteX2" fmla="*/ 692659 w 2889124"/>
                <a:gd name="connsiteY2" fmla="*/ 152400 h 847201"/>
                <a:gd name="connsiteX3" fmla="*/ 2889124 w 2889124"/>
                <a:gd name="connsiteY3" fmla="*/ 820547 h 847201"/>
                <a:gd name="connsiteX0" fmla="*/ 41784 w 1948893"/>
                <a:gd name="connsiteY0" fmla="*/ 0 h 743131"/>
                <a:gd name="connsiteX1" fmla="*/ 58294 w 1948893"/>
                <a:gd name="connsiteY1" fmla="*/ 41910 h 743131"/>
                <a:gd name="connsiteX2" fmla="*/ 692659 w 1948893"/>
                <a:gd name="connsiteY2" fmla="*/ 152400 h 743131"/>
                <a:gd name="connsiteX3" fmla="*/ 1948893 w 1948893"/>
                <a:gd name="connsiteY3" fmla="*/ 712537 h 743131"/>
                <a:gd name="connsiteX0" fmla="*/ 41784 w 1948893"/>
                <a:gd name="connsiteY0" fmla="*/ 0 h 712537"/>
                <a:gd name="connsiteX1" fmla="*/ 58294 w 1948893"/>
                <a:gd name="connsiteY1" fmla="*/ 41910 h 712537"/>
                <a:gd name="connsiteX2" fmla="*/ 692659 w 1948893"/>
                <a:gd name="connsiteY2" fmla="*/ 152400 h 712537"/>
                <a:gd name="connsiteX3" fmla="*/ 1948893 w 1948893"/>
                <a:gd name="connsiteY3" fmla="*/ 712537 h 712537"/>
                <a:gd name="connsiteX0" fmla="*/ 41784 w 1707484"/>
                <a:gd name="connsiteY0" fmla="*/ 0 h 693478"/>
                <a:gd name="connsiteX1" fmla="*/ 58294 w 1707484"/>
                <a:gd name="connsiteY1" fmla="*/ 41910 h 693478"/>
                <a:gd name="connsiteX2" fmla="*/ 692659 w 1707484"/>
                <a:gd name="connsiteY2" fmla="*/ 152400 h 693478"/>
                <a:gd name="connsiteX3" fmla="*/ 1707484 w 1707484"/>
                <a:gd name="connsiteY3" fmla="*/ 693478 h 693478"/>
                <a:gd name="connsiteX0" fmla="*/ 41784 w 1707484"/>
                <a:gd name="connsiteY0" fmla="*/ 0 h 693478"/>
                <a:gd name="connsiteX1" fmla="*/ 58294 w 1707484"/>
                <a:gd name="connsiteY1" fmla="*/ 41910 h 693478"/>
                <a:gd name="connsiteX2" fmla="*/ 692659 w 1707484"/>
                <a:gd name="connsiteY2" fmla="*/ 152400 h 693478"/>
                <a:gd name="connsiteX3" fmla="*/ 1707484 w 1707484"/>
                <a:gd name="connsiteY3" fmla="*/ 693478 h 693478"/>
                <a:gd name="connsiteX0" fmla="*/ 41784 w 1404409"/>
                <a:gd name="connsiteY0" fmla="*/ 0 h 491297"/>
                <a:gd name="connsiteX1" fmla="*/ 58294 w 1404409"/>
                <a:gd name="connsiteY1" fmla="*/ 41910 h 491297"/>
                <a:gd name="connsiteX2" fmla="*/ 692659 w 1404409"/>
                <a:gd name="connsiteY2" fmla="*/ 152400 h 491297"/>
                <a:gd name="connsiteX3" fmla="*/ 1404409 w 1404409"/>
                <a:gd name="connsiteY3" fmla="*/ 491297 h 491297"/>
                <a:gd name="connsiteX0" fmla="*/ 41784 w 1404409"/>
                <a:gd name="connsiteY0" fmla="*/ 0 h 491297"/>
                <a:gd name="connsiteX1" fmla="*/ 58294 w 1404409"/>
                <a:gd name="connsiteY1" fmla="*/ 41910 h 491297"/>
                <a:gd name="connsiteX2" fmla="*/ 692659 w 1404409"/>
                <a:gd name="connsiteY2" fmla="*/ 152400 h 491297"/>
                <a:gd name="connsiteX3" fmla="*/ 1404409 w 1404409"/>
                <a:gd name="connsiteY3" fmla="*/ 491297 h 491297"/>
                <a:gd name="connsiteX0" fmla="*/ 41784 w 1224460"/>
                <a:gd name="connsiteY0" fmla="*/ 0 h 423905"/>
                <a:gd name="connsiteX1" fmla="*/ 58294 w 1224460"/>
                <a:gd name="connsiteY1" fmla="*/ 41910 h 423905"/>
                <a:gd name="connsiteX2" fmla="*/ 692659 w 1224460"/>
                <a:gd name="connsiteY2" fmla="*/ 152400 h 423905"/>
                <a:gd name="connsiteX3" fmla="*/ 1224460 w 1224460"/>
                <a:gd name="connsiteY3" fmla="*/ 423905 h 423905"/>
                <a:gd name="connsiteX0" fmla="*/ 41784 w 1224460"/>
                <a:gd name="connsiteY0" fmla="*/ 0 h 423905"/>
                <a:gd name="connsiteX1" fmla="*/ 58294 w 1224460"/>
                <a:gd name="connsiteY1" fmla="*/ 41910 h 423905"/>
                <a:gd name="connsiteX2" fmla="*/ 692659 w 1224460"/>
                <a:gd name="connsiteY2" fmla="*/ 152400 h 423905"/>
                <a:gd name="connsiteX3" fmla="*/ 1224460 w 1224460"/>
                <a:gd name="connsiteY3" fmla="*/ 423905 h 423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4460" h="423905">
                  <a:moveTo>
                    <a:pt x="41784" y="0"/>
                  </a:moveTo>
                  <a:cubicBezTo>
                    <a:pt x="22310" y="6350"/>
                    <a:pt x="-50185" y="16510"/>
                    <a:pt x="58294" y="41910"/>
                  </a:cubicBezTo>
                  <a:cubicBezTo>
                    <a:pt x="166773" y="67310"/>
                    <a:pt x="220854" y="22627"/>
                    <a:pt x="692659" y="152400"/>
                  </a:cubicBezTo>
                  <a:cubicBezTo>
                    <a:pt x="1164464" y="282173"/>
                    <a:pt x="881940" y="321690"/>
                    <a:pt x="1224460" y="42390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자유형 169"/>
            <p:cNvSpPr/>
            <p:nvPr/>
          </p:nvSpPr>
          <p:spPr>
            <a:xfrm rot="16200000">
              <a:off x="5640711" y="5306135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자유형 170"/>
            <p:cNvSpPr/>
            <p:nvPr/>
          </p:nvSpPr>
          <p:spPr>
            <a:xfrm rot="16200000">
              <a:off x="5766582" y="5307510"/>
              <a:ext cx="1068846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  <a:gd name="connsiteX0" fmla="*/ 44639 w 518075"/>
                <a:gd name="connsiteY0" fmla="*/ 0 h 89535"/>
                <a:gd name="connsiteX1" fmla="*/ 61149 w 518075"/>
                <a:gd name="connsiteY1" fmla="*/ 41910 h 89535"/>
                <a:gd name="connsiteX2" fmla="*/ 480249 w 518075"/>
                <a:gd name="connsiteY2" fmla="*/ 49530 h 89535"/>
                <a:gd name="connsiteX3" fmla="*/ 461199 w 518075"/>
                <a:gd name="connsiteY3" fmla="*/ 89535 h 89535"/>
                <a:gd name="connsiteX0" fmla="*/ 44639 w 534668"/>
                <a:gd name="connsiteY0" fmla="*/ 0 h 89535"/>
                <a:gd name="connsiteX1" fmla="*/ 61149 w 534668"/>
                <a:gd name="connsiteY1" fmla="*/ 41910 h 89535"/>
                <a:gd name="connsiteX2" fmla="*/ 480249 w 534668"/>
                <a:gd name="connsiteY2" fmla="*/ 49530 h 89535"/>
                <a:gd name="connsiteX3" fmla="*/ 461199 w 534668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4668" h="89535">
                  <a:moveTo>
                    <a:pt x="44639" y="0"/>
                  </a:moveTo>
                  <a:cubicBezTo>
                    <a:pt x="-22460" y="10160"/>
                    <a:pt x="-11453" y="33655"/>
                    <a:pt x="61149" y="41910"/>
                  </a:cubicBezTo>
                  <a:cubicBezTo>
                    <a:pt x="133751" y="50165"/>
                    <a:pt x="375474" y="39688"/>
                    <a:pt x="480249" y="49530"/>
                  </a:cubicBezTo>
                  <a:cubicBezTo>
                    <a:pt x="585024" y="59372"/>
                    <a:pt x="515809" y="80010"/>
                    <a:pt x="461199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2" name="자유형 171"/>
            <p:cNvSpPr/>
            <p:nvPr/>
          </p:nvSpPr>
          <p:spPr>
            <a:xfrm rot="16200000">
              <a:off x="6453059" y="530867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3" name="자유형 172"/>
            <p:cNvSpPr/>
            <p:nvPr/>
          </p:nvSpPr>
          <p:spPr>
            <a:xfrm rot="16200000">
              <a:off x="6102734" y="530867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자유형 173"/>
            <p:cNvSpPr/>
            <p:nvPr/>
          </p:nvSpPr>
          <p:spPr>
            <a:xfrm rot="16200000">
              <a:off x="5554597" y="5306089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5" name="자유형 174"/>
            <p:cNvSpPr/>
            <p:nvPr/>
          </p:nvSpPr>
          <p:spPr>
            <a:xfrm rot="16200000">
              <a:off x="5729760" y="5302281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6" name="자유형 175"/>
            <p:cNvSpPr/>
            <p:nvPr/>
          </p:nvSpPr>
          <p:spPr>
            <a:xfrm rot="16200000">
              <a:off x="5893498" y="5283239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자유형 176"/>
            <p:cNvSpPr/>
            <p:nvPr/>
          </p:nvSpPr>
          <p:spPr>
            <a:xfrm rot="16200000">
              <a:off x="6167666" y="5313705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" name="자유형 177"/>
            <p:cNvSpPr/>
            <p:nvPr/>
          </p:nvSpPr>
          <p:spPr>
            <a:xfrm rot="16200000">
              <a:off x="6388523" y="5275623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" name="자유형 178"/>
            <p:cNvSpPr/>
            <p:nvPr/>
          </p:nvSpPr>
          <p:spPr>
            <a:xfrm rot="16200000">
              <a:off x="6662690" y="5317514"/>
              <a:ext cx="999748" cy="178970"/>
            </a:xfrm>
            <a:custGeom>
              <a:avLst/>
              <a:gdLst>
                <a:gd name="connsiteX0" fmla="*/ 17728 w 495576"/>
                <a:gd name="connsiteY0" fmla="*/ 0 h 106680"/>
                <a:gd name="connsiteX1" fmla="*/ 53288 w 495576"/>
                <a:gd name="connsiteY1" fmla="*/ 60960 h 106680"/>
                <a:gd name="connsiteX2" fmla="*/ 464768 w 495576"/>
                <a:gd name="connsiteY2" fmla="*/ 60960 h 106680"/>
                <a:gd name="connsiteX3" fmla="*/ 434288 w 495576"/>
                <a:gd name="connsiteY3" fmla="*/ 106680 h 106680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60960 h 89535"/>
                <a:gd name="connsiteX3" fmla="*/ 445718 w 499893"/>
                <a:gd name="connsiteY3" fmla="*/ 89535 h 89535"/>
                <a:gd name="connsiteX0" fmla="*/ 17728 w 499893"/>
                <a:gd name="connsiteY0" fmla="*/ 0 h 89535"/>
                <a:gd name="connsiteX1" fmla="*/ 53288 w 499893"/>
                <a:gd name="connsiteY1" fmla="*/ 60960 h 89535"/>
                <a:gd name="connsiteX2" fmla="*/ 464768 w 499893"/>
                <a:gd name="connsiteY2" fmla="*/ 49530 h 89535"/>
                <a:gd name="connsiteX3" fmla="*/ 445718 w 499893"/>
                <a:gd name="connsiteY3" fmla="*/ 89535 h 89535"/>
                <a:gd name="connsiteX0" fmla="*/ 21273 w 503993"/>
                <a:gd name="connsiteY0" fmla="*/ 0 h 89535"/>
                <a:gd name="connsiteX1" fmla="*/ 49213 w 503993"/>
                <a:gd name="connsiteY1" fmla="*/ 41910 h 89535"/>
                <a:gd name="connsiteX2" fmla="*/ 468313 w 503993"/>
                <a:gd name="connsiteY2" fmla="*/ 49530 h 89535"/>
                <a:gd name="connsiteX3" fmla="*/ 449263 w 503993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497957"/>
                <a:gd name="connsiteY0" fmla="*/ 0 h 89535"/>
                <a:gd name="connsiteX1" fmla="*/ 43177 w 497957"/>
                <a:gd name="connsiteY1" fmla="*/ 41910 h 89535"/>
                <a:gd name="connsiteX2" fmla="*/ 462277 w 497957"/>
                <a:gd name="connsiteY2" fmla="*/ 49530 h 89535"/>
                <a:gd name="connsiteX3" fmla="*/ 443227 w 497957"/>
                <a:gd name="connsiteY3" fmla="*/ 89535 h 89535"/>
                <a:gd name="connsiteX0" fmla="*/ 26667 w 500103"/>
                <a:gd name="connsiteY0" fmla="*/ 0 h 89535"/>
                <a:gd name="connsiteX1" fmla="*/ 43177 w 500103"/>
                <a:gd name="connsiteY1" fmla="*/ 41910 h 89535"/>
                <a:gd name="connsiteX2" fmla="*/ 462277 w 500103"/>
                <a:gd name="connsiteY2" fmla="*/ 49530 h 89535"/>
                <a:gd name="connsiteX3" fmla="*/ 443227 w 500103"/>
                <a:gd name="connsiteY3" fmla="*/ 89535 h 8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0103" h="89535">
                  <a:moveTo>
                    <a:pt x="26667" y="0"/>
                  </a:moveTo>
                  <a:cubicBezTo>
                    <a:pt x="7193" y="6350"/>
                    <a:pt x="-29425" y="33655"/>
                    <a:pt x="43177" y="41910"/>
                  </a:cubicBezTo>
                  <a:cubicBezTo>
                    <a:pt x="115779" y="50165"/>
                    <a:pt x="395602" y="41593"/>
                    <a:pt x="462277" y="49530"/>
                  </a:cubicBezTo>
                  <a:cubicBezTo>
                    <a:pt x="528952" y="57467"/>
                    <a:pt x="497837" y="80010"/>
                    <a:pt x="443227" y="89535"/>
                  </a:cubicBezTo>
                </a:path>
              </a:pathLst>
            </a:custGeom>
            <a:noFill/>
            <a:ln w="635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40000" y="1701000"/>
            <a:ext cx="3494780" cy="1584000"/>
            <a:chOff x="240000" y="1557000"/>
            <a:chExt cx="3494780" cy="1584000"/>
          </a:xfrm>
        </p:grpSpPr>
        <p:grpSp>
          <p:nvGrpSpPr>
            <p:cNvPr id="10" name="그룹 9"/>
            <p:cNvGrpSpPr/>
            <p:nvPr/>
          </p:nvGrpSpPr>
          <p:grpSpPr>
            <a:xfrm>
              <a:off x="240000" y="1557000"/>
              <a:ext cx="3432000" cy="1584000"/>
              <a:chOff x="1343472" y="2852936"/>
              <a:chExt cx="2808312" cy="1296138"/>
            </a:xfrm>
          </p:grpSpPr>
          <p:sp>
            <p:nvSpPr>
              <p:cNvPr id="11" name="타원 10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7" name="다이아몬드 16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8" name="이등변 삼각형 17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4" name="타원 13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" name="직선 연결선 14"/>
              <p:cNvCxnSpPr>
                <a:endCxn id="12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276000" y="19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52000" y="19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grpSp>
        <p:nvGrpSpPr>
          <p:cNvPr id="9" name="그룹 8"/>
          <p:cNvGrpSpPr/>
          <p:nvPr/>
        </p:nvGrpSpPr>
        <p:grpSpPr>
          <a:xfrm flipH="1">
            <a:off x="240000" y="5157000"/>
            <a:ext cx="3494780" cy="1584000"/>
            <a:chOff x="240000" y="5157000"/>
            <a:chExt cx="3494780" cy="1584000"/>
          </a:xfrm>
        </p:grpSpPr>
        <p:grpSp>
          <p:nvGrpSpPr>
            <p:cNvPr id="152" name="그룹 151"/>
            <p:cNvGrpSpPr/>
            <p:nvPr/>
          </p:nvGrpSpPr>
          <p:grpSpPr>
            <a:xfrm>
              <a:off x="240000" y="5157000"/>
              <a:ext cx="3432000" cy="1584000"/>
              <a:chOff x="1343472" y="2852936"/>
              <a:chExt cx="2808312" cy="1296138"/>
            </a:xfrm>
          </p:grpSpPr>
          <p:sp>
            <p:nvSpPr>
              <p:cNvPr id="153" name="타원 152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54" name="타원 153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55" name="그룹 154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59" name="다이아몬드 158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60" name="이등변 삼각형 159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56" name="타원 155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7" name="직선 연결선 156"/>
              <p:cNvCxnSpPr>
                <a:endCxn id="154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직선 연결선 157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TextBox 187"/>
            <p:cNvSpPr txBox="1"/>
            <p:nvPr/>
          </p:nvSpPr>
          <p:spPr>
            <a:xfrm>
              <a:off x="3276000" y="55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52000" y="55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4212000" y="2781000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( A )</a:t>
            </a:r>
            <a:endParaRPr lang="ko-KR" altLang="en-US" sz="3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308000" y="27810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( B )</a:t>
            </a:r>
            <a:endParaRPr lang="ko-KR" altLang="en-US" sz="3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212000" y="6237000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( C )</a:t>
            </a:r>
            <a:endParaRPr lang="ko-KR" altLang="en-US" sz="3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308000" y="6237000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/>
              <a:t>( D 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333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>
            <a:grpSpLocks/>
          </p:cNvGrpSpPr>
          <p:nvPr/>
        </p:nvGrpSpPr>
        <p:grpSpPr bwMode="auto">
          <a:xfrm rot="10784146" flipV="1">
            <a:off x="4006453" y="-225749"/>
            <a:ext cx="7491782" cy="4550432"/>
            <a:chOff x="512" y="401"/>
            <a:chExt cx="2896" cy="1759"/>
          </a:xfrm>
          <a:solidFill>
            <a:srgbClr val="F8CC96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512" y="401"/>
              <a:ext cx="2896" cy="1759"/>
            </a:xfrm>
            <a:custGeom>
              <a:avLst/>
              <a:gdLst>
                <a:gd name="T0" fmla="*/ 0 w 2832"/>
                <a:gd name="T1" fmla="*/ 0 h 1728"/>
                <a:gd name="T2" fmla="*/ 1248 w 2832"/>
                <a:gd name="T3" fmla="*/ 384 h 1728"/>
                <a:gd name="T4" fmla="*/ 1824 w 2832"/>
                <a:gd name="T5" fmla="*/ 480 h 1728"/>
                <a:gd name="T6" fmla="*/ 2256 w 2832"/>
                <a:gd name="T7" fmla="*/ 528 h 1728"/>
                <a:gd name="T8" fmla="*/ 2640 w 2832"/>
                <a:gd name="T9" fmla="*/ 864 h 1728"/>
                <a:gd name="T10" fmla="*/ 2832 w 2832"/>
                <a:gd name="T11" fmla="*/ 1056 h 1728"/>
                <a:gd name="T12" fmla="*/ 2832 w 2832"/>
                <a:gd name="T13" fmla="*/ 1248 h 1728"/>
                <a:gd name="T14" fmla="*/ 2832 w 2832"/>
                <a:gd name="T15" fmla="*/ 1440 h 1728"/>
                <a:gd name="T16" fmla="*/ 2736 w 2832"/>
                <a:gd name="T17" fmla="*/ 1680 h 1728"/>
                <a:gd name="T18" fmla="*/ 2640 w 2832"/>
                <a:gd name="T19" fmla="*/ 1728 h 1728"/>
                <a:gd name="T20" fmla="*/ 2496 w 2832"/>
                <a:gd name="T21" fmla="*/ 1728 h 1728"/>
                <a:gd name="T22" fmla="*/ 2448 w 2832"/>
                <a:gd name="T23" fmla="*/ 1632 h 1728"/>
                <a:gd name="T24" fmla="*/ 2448 w 2832"/>
                <a:gd name="T25" fmla="*/ 1488 h 1728"/>
                <a:gd name="T26" fmla="*/ 2448 w 2832"/>
                <a:gd name="T27" fmla="*/ 1152 h 1728"/>
                <a:gd name="T28" fmla="*/ 2160 w 2832"/>
                <a:gd name="T29" fmla="*/ 960 h 1728"/>
                <a:gd name="T30" fmla="*/ 1872 w 2832"/>
                <a:gd name="T31" fmla="*/ 1296 h 1728"/>
                <a:gd name="T32" fmla="*/ 1152 w 2832"/>
                <a:gd name="T33" fmla="*/ 1248 h 1728"/>
                <a:gd name="T34" fmla="*/ 0 w 2832"/>
                <a:gd name="T35" fmla="*/ 1056 h 17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connsiteX0" fmla="*/ 2618 w 12618"/>
                <a:gd name="connsiteY0" fmla="*/ 0 h 10000"/>
                <a:gd name="connsiteX1" fmla="*/ 7025 w 12618"/>
                <a:gd name="connsiteY1" fmla="*/ 2222 h 10000"/>
                <a:gd name="connsiteX2" fmla="*/ 9059 w 12618"/>
                <a:gd name="connsiteY2" fmla="*/ 2778 h 10000"/>
                <a:gd name="connsiteX3" fmla="*/ 10584 w 12618"/>
                <a:gd name="connsiteY3" fmla="*/ 3056 h 10000"/>
                <a:gd name="connsiteX4" fmla="*/ 11940 w 12618"/>
                <a:gd name="connsiteY4" fmla="*/ 5000 h 10000"/>
                <a:gd name="connsiteX5" fmla="*/ 12618 w 12618"/>
                <a:gd name="connsiteY5" fmla="*/ 6111 h 10000"/>
                <a:gd name="connsiteX6" fmla="*/ 12618 w 12618"/>
                <a:gd name="connsiteY6" fmla="*/ 7222 h 10000"/>
                <a:gd name="connsiteX7" fmla="*/ 12618 w 12618"/>
                <a:gd name="connsiteY7" fmla="*/ 8333 h 10000"/>
                <a:gd name="connsiteX8" fmla="*/ 12279 w 12618"/>
                <a:gd name="connsiteY8" fmla="*/ 9722 h 10000"/>
                <a:gd name="connsiteX9" fmla="*/ 11940 w 12618"/>
                <a:gd name="connsiteY9" fmla="*/ 10000 h 10000"/>
                <a:gd name="connsiteX10" fmla="*/ 11432 w 12618"/>
                <a:gd name="connsiteY10" fmla="*/ 10000 h 10000"/>
                <a:gd name="connsiteX11" fmla="*/ 11262 w 12618"/>
                <a:gd name="connsiteY11" fmla="*/ 9444 h 10000"/>
                <a:gd name="connsiteX12" fmla="*/ 11262 w 12618"/>
                <a:gd name="connsiteY12" fmla="*/ 8611 h 10000"/>
                <a:gd name="connsiteX13" fmla="*/ 11262 w 12618"/>
                <a:gd name="connsiteY13" fmla="*/ 6667 h 10000"/>
                <a:gd name="connsiteX14" fmla="*/ 10245 w 12618"/>
                <a:gd name="connsiteY14" fmla="*/ 5556 h 10000"/>
                <a:gd name="connsiteX15" fmla="*/ 9228 w 12618"/>
                <a:gd name="connsiteY15" fmla="*/ 7500 h 10000"/>
                <a:gd name="connsiteX16" fmla="*/ 6686 w 12618"/>
                <a:gd name="connsiteY16" fmla="*/ 7222 h 10000"/>
                <a:gd name="connsiteX17" fmla="*/ 0 w 12618"/>
                <a:gd name="connsiteY17" fmla="*/ 5262 h 10000"/>
                <a:gd name="connsiteX0" fmla="*/ 3442 w 13442"/>
                <a:gd name="connsiteY0" fmla="*/ 0 h 10000"/>
                <a:gd name="connsiteX1" fmla="*/ 7849 w 13442"/>
                <a:gd name="connsiteY1" fmla="*/ 2222 h 10000"/>
                <a:gd name="connsiteX2" fmla="*/ 9883 w 13442"/>
                <a:gd name="connsiteY2" fmla="*/ 2778 h 10000"/>
                <a:gd name="connsiteX3" fmla="*/ 11408 w 13442"/>
                <a:gd name="connsiteY3" fmla="*/ 3056 h 10000"/>
                <a:gd name="connsiteX4" fmla="*/ 12764 w 13442"/>
                <a:gd name="connsiteY4" fmla="*/ 5000 h 10000"/>
                <a:gd name="connsiteX5" fmla="*/ 13442 w 13442"/>
                <a:gd name="connsiteY5" fmla="*/ 6111 h 10000"/>
                <a:gd name="connsiteX6" fmla="*/ 13442 w 13442"/>
                <a:gd name="connsiteY6" fmla="*/ 7222 h 10000"/>
                <a:gd name="connsiteX7" fmla="*/ 13442 w 13442"/>
                <a:gd name="connsiteY7" fmla="*/ 8333 h 10000"/>
                <a:gd name="connsiteX8" fmla="*/ 13103 w 13442"/>
                <a:gd name="connsiteY8" fmla="*/ 9722 h 10000"/>
                <a:gd name="connsiteX9" fmla="*/ 12764 w 13442"/>
                <a:gd name="connsiteY9" fmla="*/ 10000 h 10000"/>
                <a:gd name="connsiteX10" fmla="*/ 12256 w 13442"/>
                <a:gd name="connsiteY10" fmla="*/ 10000 h 10000"/>
                <a:gd name="connsiteX11" fmla="*/ 12086 w 13442"/>
                <a:gd name="connsiteY11" fmla="*/ 9444 h 10000"/>
                <a:gd name="connsiteX12" fmla="*/ 12086 w 13442"/>
                <a:gd name="connsiteY12" fmla="*/ 8611 h 10000"/>
                <a:gd name="connsiteX13" fmla="*/ 12086 w 13442"/>
                <a:gd name="connsiteY13" fmla="*/ 6667 h 10000"/>
                <a:gd name="connsiteX14" fmla="*/ 11069 w 13442"/>
                <a:gd name="connsiteY14" fmla="*/ 5556 h 10000"/>
                <a:gd name="connsiteX15" fmla="*/ 10052 w 13442"/>
                <a:gd name="connsiteY15" fmla="*/ 7500 h 10000"/>
                <a:gd name="connsiteX16" fmla="*/ 7510 w 13442"/>
                <a:gd name="connsiteY16" fmla="*/ 7222 h 10000"/>
                <a:gd name="connsiteX17" fmla="*/ 0 w 13442"/>
                <a:gd name="connsiteY17" fmla="*/ 5018 h 10000"/>
                <a:gd name="connsiteX0" fmla="*/ 228 w 10228"/>
                <a:gd name="connsiteY0" fmla="*/ 0 h 10000"/>
                <a:gd name="connsiteX1" fmla="*/ 4635 w 10228"/>
                <a:gd name="connsiteY1" fmla="*/ 2222 h 10000"/>
                <a:gd name="connsiteX2" fmla="*/ 6669 w 10228"/>
                <a:gd name="connsiteY2" fmla="*/ 2778 h 10000"/>
                <a:gd name="connsiteX3" fmla="*/ 8194 w 10228"/>
                <a:gd name="connsiteY3" fmla="*/ 3056 h 10000"/>
                <a:gd name="connsiteX4" fmla="*/ 9550 w 10228"/>
                <a:gd name="connsiteY4" fmla="*/ 5000 h 10000"/>
                <a:gd name="connsiteX5" fmla="*/ 10228 w 10228"/>
                <a:gd name="connsiteY5" fmla="*/ 6111 h 10000"/>
                <a:gd name="connsiteX6" fmla="*/ 10228 w 10228"/>
                <a:gd name="connsiteY6" fmla="*/ 7222 h 10000"/>
                <a:gd name="connsiteX7" fmla="*/ 10228 w 10228"/>
                <a:gd name="connsiteY7" fmla="*/ 8333 h 10000"/>
                <a:gd name="connsiteX8" fmla="*/ 9889 w 10228"/>
                <a:gd name="connsiteY8" fmla="*/ 9722 h 10000"/>
                <a:gd name="connsiteX9" fmla="*/ 9550 w 10228"/>
                <a:gd name="connsiteY9" fmla="*/ 10000 h 10000"/>
                <a:gd name="connsiteX10" fmla="*/ 9042 w 10228"/>
                <a:gd name="connsiteY10" fmla="*/ 10000 h 10000"/>
                <a:gd name="connsiteX11" fmla="*/ 8872 w 10228"/>
                <a:gd name="connsiteY11" fmla="*/ 9444 h 10000"/>
                <a:gd name="connsiteX12" fmla="*/ 8872 w 10228"/>
                <a:gd name="connsiteY12" fmla="*/ 8611 h 10000"/>
                <a:gd name="connsiteX13" fmla="*/ 8872 w 10228"/>
                <a:gd name="connsiteY13" fmla="*/ 6667 h 10000"/>
                <a:gd name="connsiteX14" fmla="*/ 7855 w 10228"/>
                <a:gd name="connsiteY14" fmla="*/ 5556 h 10000"/>
                <a:gd name="connsiteX15" fmla="*/ 6838 w 10228"/>
                <a:gd name="connsiteY15" fmla="*/ 7500 h 10000"/>
                <a:gd name="connsiteX16" fmla="*/ 4296 w 10228"/>
                <a:gd name="connsiteY16" fmla="*/ 7222 h 10000"/>
                <a:gd name="connsiteX17" fmla="*/ 0 w 10228"/>
                <a:gd name="connsiteY17" fmla="*/ 5901 h 10000"/>
                <a:gd name="connsiteX0" fmla="*/ 6 w 10228"/>
                <a:gd name="connsiteY0" fmla="*/ 0 h 10180"/>
                <a:gd name="connsiteX1" fmla="*/ 4635 w 10228"/>
                <a:gd name="connsiteY1" fmla="*/ 2402 h 10180"/>
                <a:gd name="connsiteX2" fmla="*/ 6669 w 10228"/>
                <a:gd name="connsiteY2" fmla="*/ 2958 h 10180"/>
                <a:gd name="connsiteX3" fmla="*/ 8194 w 10228"/>
                <a:gd name="connsiteY3" fmla="*/ 3236 h 10180"/>
                <a:gd name="connsiteX4" fmla="*/ 9550 w 10228"/>
                <a:gd name="connsiteY4" fmla="*/ 5180 h 10180"/>
                <a:gd name="connsiteX5" fmla="*/ 10228 w 10228"/>
                <a:gd name="connsiteY5" fmla="*/ 6291 h 10180"/>
                <a:gd name="connsiteX6" fmla="*/ 10228 w 10228"/>
                <a:gd name="connsiteY6" fmla="*/ 7402 h 10180"/>
                <a:gd name="connsiteX7" fmla="*/ 10228 w 10228"/>
                <a:gd name="connsiteY7" fmla="*/ 8513 h 10180"/>
                <a:gd name="connsiteX8" fmla="*/ 9889 w 10228"/>
                <a:gd name="connsiteY8" fmla="*/ 9902 h 10180"/>
                <a:gd name="connsiteX9" fmla="*/ 9550 w 10228"/>
                <a:gd name="connsiteY9" fmla="*/ 10180 h 10180"/>
                <a:gd name="connsiteX10" fmla="*/ 9042 w 10228"/>
                <a:gd name="connsiteY10" fmla="*/ 10180 h 10180"/>
                <a:gd name="connsiteX11" fmla="*/ 8872 w 10228"/>
                <a:gd name="connsiteY11" fmla="*/ 9624 h 10180"/>
                <a:gd name="connsiteX12" fmla="*/ 8872 w 10228"/>
                <a:gd name="connsiteY12" fmla="*/ 8791 h 10180"/>
                <a:gd name="connsiteX13" fmla="*/ 8872 w 10228"/>
                <a:gd name="connsiteY13" fmla="*/ 6847 h 10180"/>
                <a:gd name="connsiteX14" fmla="*/ 7855 w 10228"/>
                <a:gd name="connsiteY14" fmla="*/ 5736 h 10180"/>
                <a:gd name="connsiteX15" fmla="*/ 6838 w 10228"/>
                <a:gd name="connsiteY15" fmla="*/ 7680 h 10180"/>
                <a:gd name="connsiteX16" fmla="*/ 4296 w 10228"/>
                <a:gd name="connsiteY16" fmla="*/ 7402 h 10180"/>
                <a:gd name="connsiteX17" fmla="*/ 0 w 10228"/>
                <a:gd name="connsiteY17" fmla="*/ 6081 h 10180"/>
                <a:gd name="connsiteX0" fmla="*/ 6 w 10228"/>
                <a:gd name="connsiteY0" fmla="*/ 0 h 10180"/>
                <a:gd name="connsiteX1" fmla="*/ 4635 w 10228"/>
                <a:gd name="connsiteY1" fmla="*/ 2402 h 10180"/>
                <a:gd name="connsiteX2" fmla="*/ 6669 w 10228"/>
                <a:gd name="connsiteY2" fmla="*/ 2958 h 10180"/>
                <a:gd name="connsiteX3" fmla="*/ 8194 w 10228"/>
                <a:gd name="connsiteY3" fmla="*/ 3236 h 10180"/>
                <a:gd name="connsiteX4" fmla="*/ 9550 w 10228"/>
                <a:gd name="connsiteY4" fmla="*/ 5180 h 10180"/>
                <a:gd name="connsiteX5" fmla="*/ 10228 w 10228"/>
                <a:gd name="connsiteY5" fmla="*/ 6291 h 10180"/>
                <a:gd name="connsiteX6" fmla="*/ 10228 w 10228"/>
                <a:gd name="connsiteY6" fmla="*/ 7402 h 10180"/>
                <a:gd name="connsiteX7" fmla="*/ 10228 w 10228"/>
                <a:gd name="connsiteY7" fmla="*/ 8513 h 10180"/>
                <a:gd name="connsiteX8" fmla="*/ 9889 w 10228"/>
                <a:gd name="connsiteY8" fmla="*/ 9902 h 10180"/>
                <a:gd name="connsiteX9" fmla="*/ 9550 w 10228"/>
                <a:gd name="connsiteY9" fmla="*/ 10180 h 10180"/>
                <a:gd name="connsiteX10" fmla="*/ 9042 w 10228"/>
                <a:gd name="connsiteY10" fmla="*/ 10180 h 10180"/>
                <a:gd name="connsiteX11" fmla="*/ 8872 w 10228"/>
                <a:gd name="connsiteY11" fmla="*/ 9624 h 10180"/>
                <a:gd name="connsiteX12" fmla="*/ 8872 w 10228"/>
                <a:gd name="connsiteY12" fmla="*/ 8791 h 10180"/>
                <a:gd name="connsiteX13" fmla="*/ 8872 w 10228"/>
                <a:gd name="connsiteY13" fmla="*/ 6847 h 10180"/>
                <a:gd name="connsiteX14" fmla="*/ 7855 w 10228"/>
                <a:gd name="connsiteY14" fmla="*/ 5736 h 10180"/>
                <a:gd name="connsiteX15" fmla="*/ 6838 w 10228"/>
                <a:gd name="connsiteY15" fmla="*/ 7680 h 10180"/>
                <a:gd name="connsiteX16" fmla="*/ 4296 w 10228"/>
                <a:gd name="connsiteY16" fmla="*/ 7402 h 10180"/>
                <a:gd name="connsiteX17" fmla="*/ 0 w 10228"/>
                <a:gd name="connsiteY17" fmla="*/ 6081 h 10180"/>
                <a:gd name="connsiteX0" fmla="*/ 6 w 10228"/>
                <a:gd name="connsiteY0" fmla="*/ 0 h 10180"/>
                <a:gd name="connsiteX1" fmla="*/ 4635 w 10228"/>
                <a:gd name="connsiteY1" fmla="*/ 2402 h 10180"/>
                <a:gd name="connsiteX2" fmla="*/ 6669 w 10228"/>
                <a:gd name="connsiteY2" fmla="*/ 2958 h 10180"/>
                <a:gd name="connsiteX3" fmla="*/ 8194 w 10228"/>
                <a:gd name="connsiteY3" fmla="*/ 3340 h 10180"/>
                <a:gd name="connsiteX4" fmla="*/ 9550 w 10228"/>
                <a:gd name="connsiteY4" fmla="*/ 5180 h 10180"/>
                <a:gd name="connsiteX5" fmla="*/ 10228 w 10228"/>
                <a:gd name="connsiteY5" fmla="*/ 6291 h 10180"/>
                <a:gd name="connsiteX6" fmla="*/ 10228 w 10228"/>
                <a:gd name="connsiteY6" fmla="*/ 7402 h 10180"/>
                <a:gd name="connsiteX7" fmla="*/ 10228 w 10228"/>
                <a:gd name="connsiteY7" fmla="*/ 8513 h 10180"/>
                <a:gd name="connsiteX8" fmla="*/ 9889 w 10228"/>
                <a:gd name="connsiteY8" fmla="*/ 9902 h 10180"/>
                <a:gd name="connsiteX9" fmla="*/ 9550 w 10228"/>
                <a:gd name="connsiteY9" fmla="*/ 10180 h 10180"/>
                <a:gd name="connsiteX10" fmla="*/ 9042 w 10228"/>
                <a:gd name="connsiteY10" fmla="*/ 10180 h 10180"/>
                <a:gd name="connsiteX11" fmla="*/ 8872 w 10228"/>
                <a:gd name="connsiteY11" fmla="*/ 9624 h 10180"/>
                <a:gd name="connsiteX12" fmla="*/ 8872 w 10228"/>
                <a:gd name="connsiteY12" fmla="*/ 8791 h 10180"/>
                <a:gd name="connsiteX13" fmla="*/ 8872 w 10228"/>
                <a:gd name="connsiteY13" fmla="*/ 6847 h 10180"/>
                <a:gd name="connsiteX14" fmla="*/ 7855 w 10228"/>
                <a:gd name="connsiteY14" fmla="*/ 5736 h 10180"/>
                <a:gd name="connsiteX15" fmla="*/ 6838 w 10228"/>
                <a:gd name="connsiteY15" fmla="*/ 7680 h 10180"/>
                <a:gd name="connsiteX16" fmla="*/ 4296 w 10228"/>
                <a:gd name="connsiteY16" fmla="*/ 7402 h 10180"/>
                <a:gd name="connsiteX17" fmla="*/ 0 w 10228"/>
                <a:gd name="connsiteY17" fmla="*/ 6081 h 10180"/>
                <a:gd name="connsiteX0" fmla="*/ 6 w 10328"/>
                <a:gd name="connsiteY0" fmla="*/ 0 h 10180"/>
                <a:gd name="connsiteX1" fmla="*/ 4635 w 10328"/>
                <a:gd name="connsiteY1" fmla="*/ 2402 h 10180"/>
                <a:gd name="connsiteX2" fmla="*/ 6669 w 10328"/>
                <a:gd name="connsiteY2" fmla="*/ 2958 h 10180"/>
                <a:gd name="connsiteX3" fmla="*/ 8194 w 10328"/>
                <a:gd name="connsiteY3" fmla="*/ 3340 h 10180"/>
                <a:gd name="connsiteX4" fmla="*/ 9550 w 10328"/>
                <a:gd name="connsiteY4" fmla="*/ 5180 h 10180"/>
                <a:gd name="connsiteX5" fmla="*/ 10228 w 10328"/>
                <a:gd name="connsiteY5" fmla="*/ 6291 h 10180"/>
                <a:gd name="connsiteX6" fmla="*/ 10228 w 10328"/>
                <a:gd name="connsiteY6" fmla="*/ 7402 h 10180"/>
                <a:gd name="connsiteX7" fmla="*/ 10228 w 10328"/>
                <a:gd name="connsiteY7" fmla="*/ 8513 h 10180"/>
                <a:gd name="connsiteX8" fmla="*/ 9889 w 10328"/>
                <a:gd name="connsiteY8" fmla="*/ 9902 h 10180"/>
                <a:gd name="connsiteX9" fmla="*/ 9550 w 10328"/>
                <a:gd name="connsiteY9" fmla="*/ 10180 h 10180"/>
                <a:gd name="connsiteX10" fmla="*/ 9042 w 10328"/>
                <a:gd name="connsiteY10" fmla="*/ 10180 h 10180"/>
                <a:gd name="connsiteX11" fmla="*/ 8872 w 10328"/>
                <a:gd name="connsiteY11" fmla="*/ 9624 h 10180"/>
                <a:gd name="connsiteX12" fmla="*/ 8872 w 10328"/>
                <a:gd name="connsiteY12" fmla="*/ 8791 h 10180"/>
                <a:gd name="connsiteX13" fmla="*/ 8872 w 10328"/>
                <a:gd name="connsiteY13" fmla="*/ 6847 h 10180"/>
                <a:gd name="connsiteX14" fmla="*/ 7855 w 10328"/>
                <a:gd name="connsiteY14" fmla="*/ 5736 h 10180"/>
                <a:gd name="connsiteX15" fmla="*/ 6838 w 10328"/>
                <a:gd name="connsiteY15" fmla="*/ 7680 h 10180"/>
                <a:gd name="connsiteX16" fmla="*/ 4296 w 10328"/>
                <a:gd name="connsiteY16" fmla="*/ 7402 h 10180"/>
                <a:gd name="connsiteX17" fmla="*/ 0 w 10328"/>
                <a:gd name="connsiteY17" fmla="*/ 6081 h 10180"/>
                <a:gd name="connsiteX0" fmla="*/ 6 w 10228"/>
                <a:gd name="connsiteY0" fmla="*/ 0 h 10180"/>
                <a:gd name="connsiteX1" fmla="*/ 4635 w 10228"/>
                <a:gd name="connsiteY1" fmla="*/ 2402 h 10180"/>
                <a:gd name="connsiteX2" fmla="*/ 6669 w 10228"/>
                <a:gd name="connsiteY2" fmla="*/ 2958 h 10180"/>
                <a:gd name="connsiteX3" fmla="*/ 8194 w 10228"/>
                <a:gd name="connsiteY3" fmla="*/ 3340 h 10180"/>
                <a:gd name="connsiteX4" fmla="*/ 9550 w 10228"/>
                <a:gd name="connsiteY4" fmla="*/ 5180 h 10180"/>
                <a:gd name="connsiteX5" fmla="*/ 9990 w 10228"/>
                <a:gd name="connsiteY5" fmla="*/ 5982 h 10180"/>
                <a:gd name="connsiteX6" fmla="*/ 10228 w 10228"/>
                <a:gd name="connsiteY6" fmla="*/ 7402 h 10180"/>
                <a:gd name="connsiteX7" fmla="*/ 10228 w 10228"/>
                <a:gd name="connsiteY7" fmla="*/ 8513 h 10180"/>
                <a:gd name="connsiteX8" fmla="*/ 9889 w 10228"/>
                <a:gd name="connsiteY8" fmla="*/ 9902 h 10180"/>
                <a:gd name="connsiteX9" fmla="*/ 9550 w 10228"/>
                <a:gd name="connsiteY9" fmla="*/ 10180 h 10180"/>
                <a:gd name="connsiteX10" fmla="*/ 9042 w 10228"/>
                <a:gd name="connsiteY10" fmla="*/ 10180 h 10180"/>
                <a:gd name="connsiteX11" fmla="*/ 8872 w 10228"/>
                <a:gd name="connsiteY11" fmla="*/ 9624 h 10180"/>
                <a:gd name="connsiteX12" fmla="*/ 8872 w 10228"/>
                <a:gd name="connsiteY12" fmla="*/ 8791 h 10180"/>
                <a:gd name="connsiteX13" fmla="*/ 8872 w 10228"/>
                <a:gd name="connsiteY13" fmla="*/ 6847 h 10180"/>
                <a:gd name="connsiteX14" fmla="*/ 7855 w 10228"/>
                <a:gd name="connsiteY14" fmla="*/ 5736 h 10180"/>
                <a:gd name="connsiteX15" fmla="*/ 6838 w 10228"/>
                <a:gd name="connsiteY15" fmla="*/ 7680 h 10180"/>
                <a:gd name="connsiteX16" fmla="*/ 4296 w 10228"/>
                <a:gd name="connsiteY16" fmla="*/ 7402 h 10180"/>
                <a:gd name="connsiteX17" fmla="*/ 0 w 10228"/>
                <a:gd name="connsiteY17" fmla="*/ 6081 h 1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0228" h="10180">
                  <a:moveTo>
                    <a:pt x="6" y="0"/>
                  </a:moveTo>
                  <a:lnTo>
                    <a:pt x="4635" y="2402"/>
                  </a:lnTo>
                  <a:lnTo>
                    <a:pt x="6669" y="2958"/>
                  </a:lnTo>
                  <a:cubicBezTo>
                    <a:pt x="7262" y="3097"/>
                    <a:pt x="7714" y="2970"/>
                    <a:pt x="8194" y="3340"/>
                  </a:cubicBezTo>
                  <a:cubicBezTo>
                    <a:pt x="8674" y="3710"/>
                    <a:pt x="9211" y="4671"/>
                    <a:pt x="9550" y="5180"/>
                  </a:cubicBezTo>
                  <a:lnTo>
                    <a:pt x="9990" y="5982"/>
                  </a:lnTo>
                  <a:cubicBezTo>
                    <a:pt x="10216" y="6352"/>
                    <a:pt x="10228" y="7032"/>
                    <a:pt x="10228" y="7402"/>
                  </a:cubicBezTo>
                  <a:lnTo>
                    <a:pt x="10228" y="8513"/>
                  </a:lnTo>
                  <a:lnTo>
                    <a:pt x="9889" y="9902"/>
                  </a:lnTo>
                  <a:lnTo>
                    <a:pt x="9550" y="10180"/>
                  </a:lnTo>
                  <a:lnTo>
                    <a:pt x="9042" y="10180"/>
                  </a:lnTo>
                  <a:cubicBezTo>
                    <a:pt x="8985" y="9995"/>
                    <a:pt x="8929" y="9809"/>
                    <a:pt x="8872" y="9624"/>
                  </a:cubicBezTo>
                  <a:lnTo>
                    <a:pt x="8872" y="8791"/>
                  </a:lnTo>
                  <a:lnTo>
                    <a:pt x="8872" y="6847"/>
                  </a:lnTo>
                  <a:lnTo>
                    <a:pt x="7855" y="5736"/>
                  </a:lnTo>
                  <a:lnTo>
                    <a:pt x="6838" y="7680"/>
                  </a:lnTo>
                  <a:lnTo>
                    <a:pt x="4296" y="7402"/>
                  </a:lnTo>
                  <a:cubicBezTo>
                    <a:pt x="2940" y="7032"/>
                    <a:pt x="1356" y="6451"/>
                    <a:pt x="0" y="6081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779" y="1455"/>
              <a:ext cx="573" cy="609"/>
            </a:xfrm>
            <a:custGeom>
              <a:avLst/>
              <a:gdLst>
                <a:gd name="T0" fmla="*/ 0 w 384"/>
                <a:gd name="T1" fmla="*/ 0 h 384"/>
                <a:gd name="T2" fmla="*/ 48 w 384"/>
                <a:gd name="T3" fmla="*/ 336 h 384"/>
                <a:gd name="T4" fmla="*/ 96 w 384"/>
                <a:gd name="T5" fmla="*/ 384 h 384"/>
                <a:gd name="T6" fmla="*/ 288 w 384"/>
                <a:gd name="T7" fmla="*/ 384 h 384"/>
                <a:gd name="T8" fmla="*/ 336 w 384"/>
                <a:gd name="T9" fmla="*/ 336 h 384"/>
                <a:gd name="T10" fmla="*/ 336 w 384"/>
                <a:gd name="T11" fmla="*/ 240 h 384"/>
                <a:gd name="T12" fmla="*/ 384 w 384"/>
                <a:gd name="T13" fmla="*/ 48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connsiteX0" fmla="*/ 0 w 14922"/>
                <a:gd name="connsiteY0" fmla="*/ 0 h 15851"/>
                <a:gd name="connsiteX1" fmla="*/ 6172 w 14922"/>
                <a:gd name="connsiteY1" fmla="*/ 14601 h 15851"/>
                <a:gd name="connsiteX2" fmla="*/ 7422 w 14922"/>
                <a:gd name="connsiteY2" fmla="*/ 15851 h 15851"/>
                <a:gd name="connsiteX3" fmla="*/ 12422 w 14922"/>
                <a:gd name="connsiteY3" fmla="*/ 15851 h 15851"/>
                <a:gd name="connsiteX4" fmla="*/ 13672 w 14922"/>
                <a:gd name="connsiteY4" fmla="*/ 14601 h 15851"/>
                <a:gd name="connsiteX5" fmla="*/ 13672 w 14922"/>
                <a:gd name="connsiteY5" fmla="*/ 12101 h 15851"/>
                <a:gd name="connsiteX6" fmla="*/ 14922 w 14922"/>
                <a:gd name="connsiteY6" fmla="*/ 7101 h 15851"/>
                <a:gd name="connsiteX0" fmla="*/ 0 w 14922"/>
                <a:gd name="connsiteY0" fmla="*/ 0 h 15851"/>
                <a:gd name="connsiteX1" fmla="*/ 4362 w 14922"/>
                <a:gd name="connsiteY1" fmla="*/ 11185 h 15851"/>
                <a:gd name="connsiteX2" fmla="*/ 7422 w 14922"/>
                <a:gd name="connsiteY2" fmla="*/ 15851 h 15851"/>
                <a:gd name="connsiteX3" fmla="*/ 12422 w 14922"/>
                <a:gd name="connsiteY3" fmla="*/ 15851 h 15851"/>
                <a:gd name="connsiteX4" fmla="*/ 13672 w 14922"/>
                <a:gd name="connsiteY4" fmla="*/ 14601 h 15851"/>
                <a:gd name="connsiteX5" fmla="*/ 13672 w 14922"/>
                <a:gd name="connsiteY5" fmla="*/ 12101 h 15851"/>
                <a:gd name="connsiteX6" fmla="*/ 14922 w 14922"/>
                <a:gd name="connsiteY6" fmla="*/ 7101 h 15851"/>
                <a:gd name="connsiteX0" fmla="*/ 0 w 14922"/>
                <a:gd name="connsiteY0" fmla="*/ 0 h 15851"/>
                <a:gd name="connsiteX1" fmla="*/ 4362 w 14922"/>
                <a:gd name="connsiteY1" fmla="*/ 11185 h 15851"/>
                <a:gd name="connsiteX2" fmla="*/ 6262 w 14922"/>
                <a:gd name="connsiteY2" fmla="*/ 11943 h 15851"/>
                <a:gd name="connsiteX3" fmla="*/ 12422 w 14922"/>
                <a:gd name="connsiteY3" fmla="*/ 15851 h 15851"/>
                <a:gd name="connsiteX4" fmla="*/ 13672 w 14922"/>
                <a:gd name="connsiteY4" fmla="*/ 14601 h 15851"/>
                <a:gd name="connsiteX5" fmla="*/ 13672 w 14922"/>
                <a:gd name="connsiteY5" fmla="*/ 12101 h 15851"/>
                <a:gd name="connsiteX6" fmla="*/ 14922 w 14922"/>
                <a:gd name="connsiteY6" fmla="*/ 7101 h 15851"/>
                <a:gd name="connsiteX0" fmla="*/ 0 w 14922"/>
                <a:gd name="connsiteY0" fmla="*/ 0 h 15851"/>
                <a:gd name="connsiteX1" fmla="*/ 4191 w 14922"/>
                <a:gd name="connsiteY1" fmla="*/ 9392 h 15851"/>
                <a:gd name="connsiteX2" fmla="*/ 6262 w 14922"/>
                <a:gd name="connsiteY2" fmla="*/ 11943 h 15851"/>
                <a:gd name="connsiteX3" fmla="*/ 12422 w 14922"/>
                <a:gd name="connsiteY3" fmla="*/ 15851 h 15851"/>
                <a:gd name="connsiteX4" fmla="*/ 13672 w 14922"/>
                <a:gd name="connsiteY4" fmla="*/ 14601 h 15851"/>
                <a:gd name="connsiteX5" fmla="*/ 13672 w 14922"/>
                <a:gd name="connsiteY5" fmla="*/ 12101 h 15851"/>
                <a:gd name="connsiteX6" fmla="*/ 14922 w 14922"/>
                <a:gd name="connsiteY6" fmla="*/ 7101 h 15851"/>
                <a:gd name="connsiteX0" fmla="*/ 0 w 14922"/>
                <a:gd name="connsiteY0" fmla="*/ 0 h 15851"/>
                <a:gd name="connsiteX1" fmla="*/ 4191 w 14922"/>
                <a:gd name="connsiteY1" fmla="*/ 9392 h 15851"/>
                <a:gd name="connsiteX2" fmla="*/ 6262 w 14922"/>
                <a:gd name="connsiteY2" fmla="*/ 11943 h 15851"/>
                <a:gd name="connsiteX3" fmla="*/ 12422 w 14922"/>
                <a:gd name="connsiteY3" fmla="*/ 15851 h 15851"/>
                <a:gd name="connsiteX4" fmla="*/ 13672 w 14922"/>
                <a:gd name="connsiteY4" fmla="*/ 14601 h 15851"/>
                <a:gd name="connsiteX5" fmla="*/ 13672 w 14922"/>
                <a:gd name="connsiteY5" fmla="*/ 12101 h 15851"/>
                <a:gd name="connsiteX6" fmla="*/ 14922 w 14922"/>
                <a:gd name="connsiteY6" fmla="*/ 7101 h 15851"/>
                <a:gd name="connsiteX0" fmla="*/ 0 w 14922"/>
                <a:gd name="connsiteY0" fmla="*/ 0 h 15851"/>
                <a:gd name="connsiteX1" fmla="*/ 6262 w 14922"/>
                <a:gd name="connsiteY1" fmla="*/ 11943 h 15851"/>
                <a:gd name="connsiteX2" fmla="*/ 12422 w 14922"/>
                <a:gd name="connsiteY2" fmla="*/ 15851 h 15851"/>
                <a:gd name="connsiteX3" fmla="*/ 13672 w 14922"/>
                <a:gd name="connsiteY3" fmla="*/ 14601 h 15851"/>
                <a:gd name="connsiteX4" fmla="*/ 13672 w 14922"/>
                <a:gd name="connsiteY4" fmla="*/ 12101 h 15851"/>
                <a:gd name="connsiteX5" fmla="*/ 14922 w 14922"/>
                <a:gd name="connsiteY5" fmla="*/ 7101 h 15851"/>
                <a:gd name="connsiteX0" fmla="*/ 0 w 14922"/>
                <a:gd name="connsiteY0" fmla="*/ 0 h 15851"/>
                <a:gd name="connsiteX1" fmla="*/ 6262 w 14922"/>
                <a:gd name="connsiteY1" fmla="*/ 11943 h 15851"/>
                <a:gd name="connsiteX2" fmla="*/ 12422 w 14922"/>
                <a:gd name="connsiteY2" fmla="*/ 15851 h 15851"/>
                <a:gd name="connsiteX3" fmla="*/ 13672 w 14922"/>
                <a:gd name="connsiteY3" fmla="*/ 14601 h 15851"/>
                <a:gd name="connsiteX4" fmla="*/ 13672 w 14922"/>
                <a:gd name="connsiteY4" fmla="*/ 12101 h 15851"/>
                <a:gd name="connsiteX5" fmla="*/ 14922 w 14922"/>
                <a:gd name="connsiteY5" fmla="*/ 7101 h 15851"/>
                <a:gd name="connsiteX0" fmla="*/ 0 w 14922"/>
                <a:gd name="connsiteY0" fmla="*/ 0 h 15851"/>
                <a:gd name="connsiteX1" fmla="*/ 6262 w 14922"/>
                <a:gd name="connsiteY1" fmla="*/ 11943 h 15851"/>
                <a:gd name="connsiteX2" fmla="*/ 12422 w 14922"/>
                <a:gd name="connsiteY2" fmla="*/ 15851 h 15851"/>
                <a:gd name="connsiteX3" fmla="*/ 13672 w 14922"/>
                <a:gd name="connsiteY3" fmla="*/ 14601 h 15851"/>
                <a:gd name="connsiteX4" fmla="*/ 13672 w 14922"/>
                <a:gd name="connsiteY4" fmla="*/ 12101 h 15851"/>
                <a:gd name="connsiteX5" fmla="*/ 14922 w 14922"/>
                <a:gd name="connsiteY5" fmla="*/ 7101 h 15851"/>
                <a:gd name="connsiteX0" fmla="*/ 0 w 14922"/>
                <a:gd name="connsiteY0" fmla="*/ 0 h 15851"/>
                <a:gd name="connsiteX1" fmla="*/ 5593 w 14922"/>
                <a:gd name="connsiteY1" fmla="*/ 10975 h 15851"/>
                <a:gd name="connsiteX2" fmla="*/ 12422 w 14922"/>
                <a:gd name="connsiteY2" fmla="*/ 15851 h 15851"/>
                <a:gd name="connsiteX3" fmla="*/ 13672 w 14922"/>
                <a:gd name="connsiteY3" fmla="*/ 14601 h 15851"/>
                <a:gd name="connsiteX4" fmla="*/ 13672 w 14922"/>
                <a:gd name="connsiteY4" fmla="*/ 12101 h 15851"/>
                <a:gd name="connsiteX5" fmla="*/ 14922 w 14922"/>
                <a:gd name="connsiteY5" fmla="*/ 7101 h 1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922" h="15851">
                  <a:moveTo>
                    <a:pt x="0" y="0"/>
                  </a:moveTo>
                  <a:cubicBezTo>
                    <a:pt x="2087" y="3981"/>
                    <a:pt x="3523" y="8333"/>
                    <a:pt x="5593" y="10975"/>
                  </a:cubicBezTo>
                  <a:cubicBezTo>
                    <a:pt x="7663" y="13617"/>
                    <a:pt x="11187" y="15408"/>
                    <a:pt x="12422" y="15851"/>
                  </a:cubicBezTo>
                  <a:lnTo>
                    <a:pt x="13672" y="14601"/>
                  </a:lnTo>
                  <a:lnTo>
                    <a:pt x="13672" y="12101"/>
                  </a:lnTo>
                  <a:lnTo>
                    <a:pt x="14922" y="7101"/>
                  </a:lnTo>
                </a:path>
              </a:pathLst>
            </a:cu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1982" y="1392"/>
              <a:ext cx="1042" cy="768"/>
            </a:xfrm>
            <a:custGeom>
              <a:avLst/>
              <a:gdLst>
                <a:gd name="T0" fmla="*/ 48 w 720"/>
                <a:gd name="T1" fmla="*/ 336 h 768"/>
                <a:gd name="T2" fmla="*/ 0 w 720"/>
                <a:gd name="T3" fmla="*/ 528 h 768"/>
                <a:gd name="T4" fmla="*/ 0 w 720"/>
                <a:gd name="T5" fmla="*/ 624 h 768"/>
                <a:gd name="T6" fmla="*/ 48 w 720"/>
                <a:gd name="T7" fmla="*/ 672 h 768"/>
                <a:gd name="T8" fmla="*/ 192 w 720"/>
                <a:gd name="T9" fmla="*/ 672 h 768"/>
                <a:gd name="T10" fmla="*/ 480 w 720"/>
                <a:gd name="T11" fmla="*/ 240 h 768"/>
                <a:gd name="T12" fmla="*/ 528 w 720"/>
                <a:gd name="T13" fmla="*/ 240 h 768"/>
                <a:gd name="T14" fmla="*/ 480 w 720"/>
                <a:gd name="T15" fmla="*/ 240 h 768"/>
                <a:gd name="T16" fmla="*/ 192 w 720"/>
                <a:gd name="T17" fmla="*/ 672 h 768"/>
                <a:gd name="T18" fmla="*/ 240 w 720"/>
                <a:gd name="T19" fmla="*/ 720 h 768"/>
                <a:gd name="T20" fmla="*/ 384 w 720"/>
                <a:gd name="T21" fmla="*/ 768 h 768"/>
                <a:gd name="T22" fmla="*/ 528 w 720"/>
                <a:gd name="T23" fmla="*/ 768 h 768"/>
                <a:gd name="T24" fmla="*/ 720 w 720"/>
                <a:gd name="T25" fmla="*/ 672 h 768"/>
                <a:gd name="T26" fmla="*/ 720 w 720"/>
                <a:gd name="T27" fmla="*/ 192 h 768"/>
                <a:gd name="T28" fmla="*/ 432 w 720"/>
                <a:gd name="T29" fmla="*/ 0 h 768"/>
                <a:gd name="T30" fmla="*/ 144 w 720"/>
                <a:gd name="T31" fmla="*/ 336 h 7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connsiteX0" fmla="*/ 3104 w 12437"/>
                <a:gd name="connsiteY0" fmla="*/ 4375 h 10000"/>
                <a:gd name="connsiteX1" fmla="*/ 0 w 12437"/>
                <a:gd name="connsiteY1" fmla="*/ 6804 h 10000"/>
                <a:gd name="connsiteX2" fmla="*/ 2437 w 12437"/>
                <a:gd name="connsiteY2" fmla="*/ 8125 h 10000"/>
                <a:gd name="connsiteX3" fmla="*/ 3104 w 12437"/>
                <a:gd name="connsiteY3" fmla="*/ 8750 h 10000"/>
                <a:gd name="connsiteX4" fmla="*/ 5104 w 12437"/>
                <a:gd name="connsiteY4" fmla="*/ 8750 h 10000"/>
                <a:gd name="connsiteX5" fmla="*/ 9104 w 12437"/>
                <a:gd name="connsiteY5" fmla="*/ 3125 h 10000"/>
                <a:gd name="connsiteX6" fmla="*/ 9770 w 12437"/>
                <a:gd name="connsiteY6" fmla="*/ 3125 h 10000"/>
                <a:gd name="connsiteX7" fmla="*/ 9104 w 12437"/>
                <a:gd name="connsiteY7" fmla="*/ 3125 h 10000"/>
                <a:gd name="connsiteX8" fmla="*/ 5104 w 12437"/>
                <a:gd name="connsiteY8" fmla="*/ 8750 h 10000"/>
                <a:gd name="connsiteX9" fmla="*/ 5770 w 12437"/>
                <a:gd name="connsiteY9" fmla="*/ 9375 h 10000"/>
                <a:gd name="connsiteX10" fmla="*/ 7770 w 12437"/>
                <a:gd name="connsiteY10" fmla="*/ 10000 h 10000"/>
                <a:gd name="connsiteX11" fmla="*/ 9770 w 12437"/>
                <a:gd name="connsiteY11" fmla="*/ 10000 h 10000"/>
                <a:gd name="connsiteX12" fmla="*/ 12437 w 12437"/>
                <a:gd name="connsiteY12" fmla="*/ 8750 h 10000"/>
                <a:gd name="connsiteX13" fmla="*/ 12437 w 12437"/>
                <a:gd name="connsiteY13" fmla="*/ 2500 h 10000"/>
                <a:gd name="connsiteX14" fmla="*/ 8437 w 12437"/>
                <a:gd name="connsiteY14" fmla="*/ 0 h 10000"/>
                <a:gd name="connsiteX15" fmla="*/ 4437 w 12437"/>
                <a:gd name="connsiteY15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4480 w 14480"/>
                <a:gd name="connsiteY2" fmla="*/ 8125 h 10000"/>
                <a:gd name="connsiteX3" fmla="*/ 5147 w 14480"/>
                <a:gd name="connsiteY3" fmla="*/ 8750 h 10000"/>
                <a:gd name="connsiteX4" fmla="*/ 7147 w 14480"/>
                <a:gd name="connsiteY4" fmla="*/ 8750 h 10000"/>
                <a:gd name="connsiteX5" fmla="*/ 11147 w 14480"/>
                <a:gd name="connsiteY5" fmla="*/ 3125 h 10000"/>
                <a:gd name="connsiteX6" fmla="*/ 11813 w 14480"/>
                <a:gd name="connsiteY6" fmla="*/ 3125 h 10000"/>
                <a:gd name="connsiteX7" fmla="*/ 11147 w 14480"/>
                <a:gd name="connsiteY7" fmla="*/ 3125 h 10000"/>
                <a:gd name="connsiteX8" fmla="*/ 7147 w 14480"/>
                <a:gd name="connsiteY8" fmla="*/ 8750 h 10000"/>
                <a:gd name="connsiteX9" fmla="*/ 7813 w 14480"/>
                <a:gd name="connsiteY9" fmla="*/ 9375 h 10000"/>
                <a:gd name="connsiteX10" fmla="*/ 9813 w 14480"/>
                <a:gd name="connsiteY10" fmla="*/ 10000 h 10000"/>
                <a:gd name="connsiteX11" fmla="*/ 11813 w 14480"/>
                <a:gd name="connsiteY11" fmla="*/ 10000 h 10000"/>
                <a:gd name="connsiteX12" fmla="*/ 14480 w 14480"/>
                <a:gd name="connsiteY12" fmla="*/ 8750 h 10000"/>
                <a:gd name="connsiteX13" fmla="*/ 14480 w 14480"/>
                <a:gd name="connsiteY13" fmla="*/ 2500 h 10000"/>
                <a:gd name="connsiteX14" fmla="*/ 10480 w 14480"/>
                <a:gd name="connsiteY14" fmla="*/ 0 h 10000"/>
                <a:gd name="connsiteX15" fmla="*/ 6480 w 14480"/>
                <a:gd name="connsiteY15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147 w 14480"/>
                <a:gd name="connsiteY3" fmla="*/ 8750 h 10000"/>
                <a:gd name="connsiteX4" fmla="*/ 7147 w 14480"/>
                <a:gd name="connsiteY4" fmla="*/ 8750 h 10000"/>
                <a:gd name="connsiteX5" fmla="*/ 11147 w 14480"/>
                <a:gd name="connsiteY5" fmla="*/ 3125 h 10000"/>
                <a:gd name="connsiteX6" fmla="*/ 11813 w 14480"/>
                <a:gd name="connsiteY6" fmla="*/ 3125 h 10000"/>
                <a:gd name="connsiteX7" fmla="*/ 11147 w 14480"/>
                <a:gd name="connsiteY7" fmla="*/ 3125 h 10000"/>
                <a:gd name="connsiteX8" fmla="*/ 7147 w 14480"/>
                <a:gd name="connsiteY8" fmla="*/ 8750 h 10000"/>
                <a:gd name="connsiteX9" fmla="*/ 7813 w 14480"/>
                <a:gd name="connsiteY9" fmla="*/ 9375 h 10000"/>
                <a:gd name="connsiteX10" fmla="*/ 9813 w 14480"/>
                <a:gd name="connsiteY10" fmla="*/ 10000 h 10000"/>
                <a:gd name="connsiteX11" fmla="*/ 11813 w 14480"/>
                <a:gd name="connsiteY11" fmla="*/ 10000 h 10000"/>
                <a:gd name="connsiteX12" fmla="*/ 14480 w 14480"/>
                <a:gd name="connsiteY12" fmla="*/ 8750 h 10000"/>
                <a:gd name="connsiteX13" fmla="*/ 14480 w 14480"/>
                <a:gd name="connsiteY13" fmla="*/ 2500 h 10000"/>
                <a:gd name="connsiteX14" fmla="*/ 10480 w 14480"/>
                <a:gd name="connsiteY14" fmla="*/ 0 h 10000"/>
                <a:gd name="connsiteX15" fmla="*/ 6480 w 14480"/>
                <a:gd name="connsiteY15" fmla="*/ 4375 h 10000"/>
                <a:gd name="connsiteX0" fmla="*/ 0 w 14480"/>
                <a:gd name="connsiteY0" fmla="*/ 2276 h 10217"/>
                <a:gd name="connsiteX1" fmla="*/ 2043 w 14480"/>
                <a:gd name="connsiteY1" fmla="*/ 6804 h 10217"/>
                <a:gd name="connsiteX2" fmla="*/ 3874 w 14480"/>
                <a:gd name="connsiteY2" fmla="*/ 8862 h 10217"/>
                <a:gd name="connsiteX3" fmla="*/ 5590 w 14480"/>
                <a:gd name="connsiteY3" fmla="*/ 10217 h 10217"/>
                <a:gd name="connsiteX4" fmla="*/ 7147 w 14480"/>
                <a:gd name="connsiteY4" fmla="*/ 8750 h 10217"/>
                <a:gd name="connsiteX5" fmla="*/ 11147 w 14480"/>
                <a:gd name="connsiteY5" fmla="*/ 3125 h 10217"/>
                <a:gd name="connsiteX6" fmla="*/ 11813 w 14480"/>
                <a:gd name="connsiteY6" fmla="*/ 3125 h 10217"/>
                <a:gd name="connsiteX7" fmla="*/ 11147 w 14480"/>
                <a:gd name="connsiteY7" fmla="*/ 3125 h 10217"/>
                <a:gd name="connsiteX8" fmla="*/ 7147 w 14480"/>
                <a:gd name="connsiteY8" fmla="*/ 8750 h 10217"/>
                <a:gd name="connsiteX9" fmla="*/ 7813 w 14480"/>
                <a:gd name="connsiteY9" fmla="*/ 9375 h 10217"/>
                <a:gd name="connsiteX10" fmla="*/ 9813 w 14480"/>
                <a:gd name="connsiteY10" fmla="*/ 10000 h 10217"/>
                <a:gd name="connsiteX11" fmla="*/ 11813 w 14480"/>
                <a:gd name="connsiteY11" fmla="*/ 10000 h 10217"/>
                <a:gd name="connsiteX12" fmla="*/ 14480 w 14480"/>
                <a:gd name="connsiteY12" fmla="*/ 8750 h 10217"/>
                <a:gd name="connsiteX13" fmla="*/ 14480 w 14480"/>
                <a:gd name="connsiteY13" fmla="*/ 2500 h 10217"/>
                <a:gd name="connsiteX14" fmla="*/ 10480 w 14480"/>
                <a:gd name="connsiteY14" fmla="*/ 0 h 10217"/>
                <a:gd name="connsiteX15" fmla="*/ 6480 w 14480"/>
                <a:gd name="connsiteY15" fmla="*/ 4375 h 10217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11147 w 14480"/>
                <a:gd name="connsiteY5" fmla="*/ 3125 h 10000"/>
                <a:gd name="connsiteX6" fmla="*/ 11813 w 14480"/>
                <a:gd name="connsiteY6" fmla="*/ 3125 h 10000"/>
                <a:gd name="connsiteX7" fmla="*/ 11147 w 14480"/>
                <a:gd name="connsiteY7" fmla="*/ 3125 h 10000"/>
                <a:gd name="connsiteX8" fmla="*/ 7147 w 14480"/>
                <a:gd name="connsiteY8" fmla="*/ 8750 h 10000"/>
                <a:gd name="connsiteX9" fmla="*/ 7813 w 14480"/>
                <a:gd name="connsiteY9" fmla="*/ 9375 h 10000"/>
                <a:gd name="connsiteX10" fmla="*/ 9813 w 14480"/>
                <a:gd name="connsiteY10" fmla="*/ 10000 h 10000"/>
                <a:gd name="connsiteX11" fmla="*/ 11813 w 14480"/>
                <a:gd name="connsiteY11" fmla="*/ 10000 h 10000"/>
                <a:gd name="connsiteX12" fmla="*/ 14480 w 14480"/>
                <a:gd name="connsiteY12" fmla="*/ 8750 h 10000"/>
                <a:gd name="connsiteX13" fmla="*/ 14480 w 14480"/>
                <a:gd name="connsiteY13" fmla="*/ 2500 h 10000"/>
                <a:gd name="connsiteX14" fmla="*/ 10480 w 14480"/>
                <a:gd name="connsiteY14" fmla="*/ 0 h 10000"/>
                <a:gd name="connsiteX15" fmla="*/ 6480 w 14480"/>
                <a:gd name="connsiteY15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11147 w 14480"/>
                <a:gd name="connsiteY5" fmla="*/ 3125 h 10000"/>
                <a:gd name="connsiteX6" fmla="*/ 11813 w 14480"/>
                <a:gd name="connsiteY6" fmla="*/ 3125 h 10000"/>
                <a:gd name="connsiteX7" fmla="*/ 3401 w 14480"/>
                <a:gd name="connsiteY7" fmla="*/ 3730 h 10000"/>
                <a:gd name="connsiteX8" fmla="*/ 7147 w 14480"/>
                <a:gd name="connsiteY8" fmla="*/ 8750 h 10000"/>
                <a:gd name="connsiteX9" fmla="*/ 7813 w 14480"/>
                <a:gd name="connsiteY9" fmla="*/ 9375 h 10000"/>
                <a:gd name="connsiteX10" fmla="*/ 9813 w 14480"/>
                <a:gd name="connsiteY10" fmla="*/ 10000 h 10000"/>
                <a:gd name="connsiteX11" fmla="*/ 11813 w 14480"/>
                <a:gd name="connsiteY11" fmla="*/ 10000 h 10000"/>
                <a:gd name="connsiteX12" fmla="*/ 14480 w 14480"/>
                <a:gd name="connsiteY12" fmla="*/ 8750 h 10000"/>
                <a:gd name="connsiteX13" fmla="*/ 14480 w 14480"/>
                <a:gd name="connsiteY13" fmla="*/ 2500 h 10000"/>
                <a:gd name="connsiteX14" fmla="*/ 10480 w 14480"/>
                <a:gd name="connsiteY14" fmla="*/ 0 h 10000"/>
                <a:gd name="connsiteX15" fmla="*/ 6480 w 14480"/>
                <a:gd name="connsiteY15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11813 w 14480"/>
                <a:gd name="connsiteY5" fmla="*/ 3125 h 10000"/>
                <a:gd name="connsiteX6" fmla="*/ 3401 w 14480"/>
                <a:gd name="connsiteY6" fmla="*/ 3730 h 10000"/>
                <a:gd name="connsiteX7" fmla="*/ 7147 w 14480"/>
                <a:gd name="connsiteY7" fmla="*/ 8750 h 10000"/>
                <a:gd name="connsiteX8" fmla="*/ 7813 w 14480"/>
                <a:gd name="connsiteY8" fmla="*/ 9375 h 10000"/>
                <a:gd name="connsiteX9" fmla="*/ 9813 w 14480"/>
                <a:gd name="connsiteY9" fmla="*/ 10000 h 10000"/>
                <a:gd name="connsiteX10" fmla="*/ 11813 w 14480"/>
                <a:gd name="connsiteY10" fmla="*/ 10000 h 10000"/>
                <a:gd name="connsiteX11" fmla="*/ 14480 w 14480"/>
                <a:gd name="connsiteY11" fmla="*/ 8750 h 10000"/>
                <a:gd name="connsiteX12" fmla="*/ 14480 w 14480"/>
                <a:gd name="connsiteY12" fmla="*/ 2500 h 10000"/>
                <a:gd name="connsiteX13" fmla="*/ 10480 w 14480"/>
                <a:gd name="connsiteY13" fmla="*/ 0 h 10000"/>
                <a:gd name="connsiteX14" fmla="*/ 6480 w 14480"/>
                <a:gd name="connsiteY14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7813 w 14480"/>
                <a:gd name="connsiteY7" fmla="*/ 9375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8223 w 14480"/>
                <a:gd name="connsiteY7" fmla="*/ 9549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8223 w 14480"/>
                <a:gd name="connsiteY7" fmla="*/ 9549 h 10000"/>
                <a:gd name="connsiteX8" fmla="*/ 9813 w 14480"/>
                <a:gd name="connsiteY8" fmla="*/ 10000 h 10000"/>
                <a:gd name="connsiteX9" fmla="*/ 11813 w 14480"/>
                <a:gd name="connsiteY9" fmla="*/ 10000 h 10000"/>
                <a:gd name="connsiteX10" fmla="*/ 14480 w 14480"/>
                <a:gd name="connsiteY10" fmla="*/ 8750 h 10000"/>
                <a:gd name="connsiteX11" fmla="*/ 14480 w 14480"/>
                <a:gd name="connsiteY11" fmla="*/ 2500 h 10000"/>
                <a:gd name="connsiteX12" fmla="*/ 10480 w 14480"/>
                <a:gd name="connsiteY12" fmla="*/ 0 h 10000"/>
                <a:gd name="connsiteX13" fmla="*/ 6480 w 14480"/>
                <a:gd name="connsiteY13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9813 w 14480"/>
                <a:gd name="connsiteY7" fmla="*/ 10000 h 10000"/>
                <a:gd name="connsiteX8" fmla="*/ 11813 w 14480"/>
                <a:gd name="connsiteY8" fmla="*/ 10000 h 10000"/>
                <a:gd name="connsiteX9" fmla="*/ 14480 w 14480"/>
                <a:gd name="connsiteY9" fmla="*/ 8750 h 10000"/>
                <a:gd name="connsiteX10" fmla="*/ 14480 w 14480"/>
                <a:gd name="connsiteY10" fmla="*/ 2500 h 10000"/>
                <a:gd name="connsiteX11" fmla="*/ 10480 w 14480"/>
                <a:gd name="connsiteY11" fmla="*/ 0 h 10000"/>
                <a:gd name="connsiteX12" fmla="*/ 6480 w 14480"/>
                <a:gd name="connsiteY12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9813 w 14480"/>
                <a:gd name="connsiteY7" fmla="*/ 10000 h 10000"/>
                <a:gd name="connsiteX8" fmla="*/ 11813 w 14480"/>
                <a:gd name="connsiteY8" fmla="*/ 10000 h 10000"/>
                <a:gd name="connsiteX9" fmla="*/ 14480 w 14480"/>
                <a:gd name="connsiteY9" fmla="*/ 8750 h 10000"/>
                <a:gd name="connsiteX10" fmla="*/ 14480 w 14480"/>
                <a:gd name="connsiteY10" fmla="*/ 2500 h 10000"/>
                <a:gd name="connsiteX11" fmla="*/ 10480 w 14480"/>
                <a:gd name="connsiteY11" fmla="*/ 0 h 10000"/>
                <a:gd name="connsiteX12" fmla="*/ 6480 w 14480"/>
                <a:gd name="connsiteY12" fmla="*/ 4375 h 10000"/>
                <a:gd name="connsiteX0" fmla="*/ 0 w 14480"/>
                <a:gd name="connsiteY0" fmla="*/ 2276 h 10000"/>
                <a:gd name="connsiteX1" fmla="*/ 2043 w 14480"/>
                <a:gd name="connsiteY1" fmla="*/ 6804 h 10000"/>
                <a:gd name="connsiteX2" fmla="*/ 3874 w 14480"/>
                <a:gd name="connsiteY2" fmla="*/ 8862 h 10000"/>
                <a:gd name="connsiteX3" fmla="*/ 5673 w 14480"/>
                <a:gd name="connsiteY3" fmla="*/ 9401 h 10000"/>
                <a:gd name="connsiteX4" fmla="*/ 7147 w 14480"/>
                <a:gd name="connsiteY4" fmla="*/ 8750 h 10000"/>
                <a:gd name="connsiteX5" fmla="*/ 3401 w 14480"/>
                <a:gd name="connsiteY5" fmla="*/ 3730 h 10000"/>
                <a:gd name="connsiteX6" fmla="*/ 7147 w 14480"/>
                <a:gd name="connsiteY6" fmla="*/ 8750 h 10000"/>
                <a:gd name="connsiteX7" fmla="*/ 9813 w 14480"/>
                <a:gd name="connsiteY7" fmla="*/ 10000 h 10000"/>
                <a:gd name="connsiteX8" fmla="*/ 11813 w 14480"/>
                <a:gd name="connsiteY8" fmla="*/ 10000 h 10000"/>
                <a:gd name="connsiteX9" fmla="*/ 14480 w 14480"/>
                <a:gd name="connsiteY9" fmla="*/ 8750 h 10000"/>
                <a:gd name="connsiteX10" fmla="*/ 14480 w 14480"/>
                <a:gd name="connsiteY10" fmla="*/ 2500 h 10000"/>
                <a:gd name="connsiteX11" fmla="*/ 10480 w 14480"/>
                <a:gd name="connsiteY11" fmla="*/ 0 h 10000"/>
                <a:gd name="connsiteX12" fmla="*/ 6480 w 14480"/>
                <a:gd name="connsiteY12" fmla="*/ 437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480" h="10000">
                  <a:moveTo>
                    <a:pt x="0" y="2276"/>
                  </a:moveTo>
                  <a:cubicBezTo>
                    <a:pt x="681" y="3785"/>
                    <a:pt x="1397" y="5706"/>
                    <a:pt x="2043" y="6804"/>
                  </a:cubicBezTo>
                  <a:cubicBezTo>
                    <a:pt x="2689" y="7902"/>
                    <a:pt x="3269" y="8429"/>
                    <a:pt x="3874" y="8862"/>
                  </a:cubicBezTo>
                  <a:cubicBezTo>
                    <a:pt x="4479" y="9295"/>
                    <a:pt x="5418" y="9387"/>
                    <a:pt x="5673" y="9401"/>
                  </a:cubicBezTo>
                  <a:cubicBezTo>
                    <a:pt x="5928" y="9415"/>
                    <a:pt x="6901" y="9123"/>
                    <a:pt x="7147" y="8750"/>
                  </a:cubicBezTo>
                  <a:lnTo>
                    <a:pt x="3401" y="3730"/>
                  </a:lnTo>
                  <a:lnTo>
                    <a:pt x="7147" y="8750"/>
                  </a:lnTo>
                  <a:cubicBezTo>
                    <a:pt x="8216" y="9795"/>
                    <a:pt x="9035" y="9792"/>
                    <a:pt x="9813" y="10000"/>
                  </a:cubicBezTo>
                  <a:lnTo>
                    <a:pt x="11813" y="10000"/>
                  </a:lnTo>
                  <a:cubicBezTo>
                    <a:pt x="12480" y="10000"/>
                    <a:pt x="14036" y="10000"/>
                    <a:pt x="14480" y="8750"/>
                  </a:cubicBezTo>
                  <a:lnTo>
                    <a:pt x="14480" y="2500"/>
                  </a:lnTo>
                  <a:lnTo>
                    <a:pt x="10480" y="0"/>
                  </a:lnTo>
                  <a:lnTo>
                    <a:pt x="6480" y="4375"/>
                  </a:lnTo>
                </a:path>
              </a:pathLst>
            </a:cu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024" y="1536"/>
              <a:ext cx="96" cy="48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736" y="1344"/>
              <a:ext cx="48" cy="48"/>
            </a:xfrm>
            <a:prstGeom prst="line">
              <a:avLst/>
            </a:pr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</p:grpSp>
      <p:grpSp>
        <p:nvGrpSpPr>
          <p:cNvPr id="8" name="그룹 7"/>
          <p:cNvGrpSpPr/>
          <p:nvPr/>
        </p:nvGrpSpPr>
        <p:grpSpPr>
          <a:xfrm rot="16200000">
            <a:off x="5256824" y="3555932"/>
            <a:ext cx="286352" cy="3384000"/>
            <a:chOff x="540000" y="2061000"/>
            <a:chExt cx="332685" cy="1656000"/>
          </a:xfrm>
        </p:grpSpPr>
        <p:sp>
          <p:nvSpPr>
            <p:cNvPr id="32" name="원호 31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" name="직선 연결선 32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원호 33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연결선 34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원호 36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9" name="직선 연결선 38"/>
            <p:cNvCxnSpPr/>
            <p:nvPr/>
          </p:nvCxnSpPr>
          <p:spPr>
            <a:xfrm>
              <a:off x="871834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Making a permanent magnet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1" name="원호 30"/>
          <p:cNvSpPr/>
          <p:nvPr/>
        </p:nvSpPr>
        <p:spPr>
          <a:xfrm>
            <a:off x="2916000" y="3789000"/>
            <a:ext cx="3096000" cy="1152000"/>
          </a:xfrm>
          <a:prstGeom prst="arc">
            <a:avLst>
              <a:gd name="adj1" fmla="val 1200056"/>
              <a:gd name="adj2" fmla="val 12943764"/>
            </a:avLst>
          </a:prstGeom>
          <a:ln w="152400">
            <a:solidFill>
              <a:srgbClr val="00B050"/>
            </a:solidFill>
            <a:prstDash val="sysDot"/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5301000"/>
            <a:ext cx="93567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- Caution -</a:t>
            </a:r>
          </a:p>
          <a:p>
            <a:r>
              <a:rPr lang="en-US" altLang="ko-KR" sz="2800" dirty="0" smtClean="0"/>
              <a:t>Rub only one direction!</a:t>
            </a:r>
          </a:p>
          <a:p>
            <a:r>
              <a:rPr lang="en-US" altLang="ko-KR" sz="2800" dirty="0" smtClean="0"/>
              <a:t>Do not change rubbing direction during magnetization</a:t>
            </a:r>
            <a:r>
              <a:rPr lang="en-US" altLang="ko-KR" sz="2800" dirty="0"/>
              <a:t>.</a:t>
            </a:r>
            <a:endParaRPr lang="ko-KR" altLang="en-US" sz="2800" dirty="0"/>
          </a:p>
        </p:txBody>
      </p:sp>
      <p:grpSp>
        <p:nvGrpSpPr>
          <p:cNvPr id="5" name="그룹 4"/>
          <p:cNvGrpSpPr/>
          <p:nvPr/>
        </p:nvGrpSpPr>
        <p:grpSpPr>
          <a:xfrm rot="7022009" flipH="1">
            <a:off x="3553020" y="3107554"/>
            <a:ext cx="2584801" cy="911622"/>
            <a:chOff x="612000" y="3717000"/>
            <a:chExt cx="2872001" cy="576000"/>
          </a:xfrm>
        </p:grpSpPr>
        <p:sp>
          <p:nvSpPr>
            <p:cNvPr id="4" name="정육면체 3"/>
            <p:cNvSpPr/>
            <p:nvPr/>
          </p:nvSpPr>
          <p:spPr>
            <a:xfrm>
              <a:off x="612000" y="3717000"/>
              <a:ext cx="1608829" cy="576000"/>
            </a:xfrm>
            <a:prstGeom prst="cube">
              <a:avLst>
                <a:gd name="adj" fmla="val 18364"/>
              </a:avLst>
            </a:prstGeom>
            <a:solidFill>
              <a:srgbClr val="FF33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정육면체 24"/>
            <p:cNvSpPr/>
            <p:nvPr/>
          </p:nvSpPr>
          <p:spPr>
            <a:xfrm>
              <a:off x="1972001" y="3717000"/>
              <a:ext cx="1512000" cy="576000"/>
            </a:xfrm>
            <a:prstGeom prst="cube">
              <a:avLst>
                <a:gd name="adj" fmla="val 19180"/>
              </a:avLst>
            </a:prstGeom>
            <a:solidFill>
              <a:srgbClr val="0070C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3"/>
          <p:cNvGrpSpPr>
            <a:grpSpLocks/>
          </p:cNvGrpSpPr>
          <p:nvPr/>
        </p:nvGrpSpPr>
        <p:grpSpPr bwMode="auto">
          <a:xfrm rot="10784146" flipV="1">
            <a:off x="4374259" y="1184607"/>
            <a:ext cx="6081914" cy="2731820"/>
            <a:chOff x="1056" y="1200"/>
            <a:chExt cx="2351" cy="1056"/>
          </a:xfrm>
          <a:solidFill>
            <a:srgbClr val="F8CC96"/>
          </a:solidFill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1056" y="1200"/>
              <a:ext cx="2351" cy="1056"/>
            </a:xfrm>
            <a:custGeom>
              <a:avLst/>
              <a:gdLst>
                <a:gd name="T0" fmla="*/ 0 w 2352"/>
                <a:gd name="T1" fmla="*/ 0 h 1056"/>
                <a:gd name="T2" fmla="*/ 480 w 2352"/>
                <a:gd name="T3" fmla="*/ 144 h 1056"/>
                <a:gd name="T4" fmla="*/ 720 w 2352"/>
                <a:gd name="T5" fmla="*/ 336 h 1056"/>
                <a:gd name="T6" fmla="*/ 960 w 2352"/>
                <a:gd name="T7" fmla="*/ 624 h 1056"/>
                <a:gd name="T8" fmla="*/ 1488 w 2352"/>
                <a:gd name="T9" fmla="*/ 720 h 1056"/>
                <a:gd name="T10" fmla="*/ 2016 w 2352"/>
                <a:gd name="T11" fmla="*/ 1008 h 1056"/>
                <a:gd name="T12" fmla="*/ 2160 w 2352"/>
                <a:gd name="T13" fmla="*/ 1056 h 1056"/>
                <a:gd name="T14" fmla="*/ 2304 w 2352"/>
                <a:gd name="T15" fmla="*/ 1008 h 1056"/>
                <a:gd name="T16" fmla="*/ 2352 w 2352"/>
                <a:gd name="T17" fmla="*/ 912 h 1056"/>
                <a:gd name="T18" fmla="*/ 2352 w 2352"/>
                <a:gd name="T19" fmla="*/ 816 h 1056"/>
                <a:gd name="T20" fmla="*/ 2160 w 2352"/>
                <a:gd name="T21" fmla="*/ 672 h 1056"/>
                <a:gd name="T22" fmla="*/ 1920 w 2352"/>
                <a:gd name="T23" fmla="*/ 528 h 1056"/>
                <a:gd name="T24" fmla="*/ 1728 w 2352"/>
                <a:gd name="T25" fmla="*/ 432 h 1056"/>
                <a:gd name="T26" fmla="*/ 1584 w 2352"/>
                <a:gd name="T27" fmla="*/ 288 h 1056"/>
                <a:gd name="T28" fmla="*/ 1440 w 2352"/>
                <a:gd name="T29" fmla="*/ 96 h 10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connsiteX0" fmla="*/ 0 w 10000"/>
                <a:gd name="connsiteY0" fmla="*/ 0 h 10000"/>
                <a:gd name="connsiteX1" fmla="*/ 2041 w 10000"/>
                <a:gd name="connsiteY1" fmla="*/ 1364 h 10000"/>
                <a:gd name="connsiteX2" fmla="*/ 3061 w 10000"/>
                <a:gd name="connsiteY2" fmla="*/ 3182 h 10000"/>
                <a:gd name="connsiteX3" fmla="*/ 4082 w 10000"/>
                <a:gd name="connsiteY3" fmla="*/ 5909 h 10000"/>
                <a:gd name="connsiteX4" fmla="*/ 6226 w 10000"/>
                <a:gd name="connsiteY4" fmla="*/ 7158 h 10000"/>
                <a:gd name="connsiteX5" fmla="*/ 8571 w 10000"/>
                <a:gd name="connsiteY5" fmla="*/ 9545 h 10000"/>
                <a:gd name="connsiteX6" fmla="*/ 9184 w 10000"/>
                <a:gd name="connsiteY6" fmla="*/ 10000 h 10000"/>
                <a:gd name="connsiteX7" fmla="*/ 9796 w 10000"/>
                <a:gd name="connsiteY7" fmla="*/ 9545 h 10000"/>
                <a:gd name="connsiteX8" fmla="*/ 10000 w 10000"/>
                <a:gd name="connsiteY8" fmla="*/ 8636 h 10000"/>
                <a:gd name="connsiteX9" fmla="*/ 10000 w 10000"/>
                <a:gd name="connsiteY9" fmla="*/ 7727 h 10000"/>
                <a:gd name="connsiteX10" fmla="*/ 9184 w 10000"/>
                <a:gd name="connsiteY10" fmla="*/ 6364 h 10000"/>
                <a:gd name="connsiteX11" fmla="*/ 8163 w 10000"/>
                <a:gd name="connsiteY11" fmla="*/ 5000 h 10000"/>
                <a:gd name="connsiteX12" fmla="*/ 7347 w 10000"/>
                <a:gd name="connsiteY12" fmla="*/ 4091 h 10000"/>
                <a:gd name="connsiteX13" fmla="*/ 6735 w 10000"/>
                <a:gd name="connsiteY13" fmla="*/ 2727 h 10000"/>
                <a:gd name="connsiteX14" fmla="*/ 6122 w 10000"/>
                <a:gd name="connsiteY14" fmla="*/ 909 h 10000"/>
                <a:gd name="connsiteX0" fmla="*/ 0 w 10000"/>
                <a:gd name="connsiteY0" fmla="*/ 0 h 10000"/>
                <a:gd name="connsiteX1" fmla="*/ 2041 w 10000"/>
                <a:gd name="connsiteY1" fmla="*/ 1364 h 10000"/>
                <a:gd name="connsiteX2" fmla="*/ 3061 w 10000"/>
                <a:gd name="connsiteY2" fmla="*/ 3182 h 10000"/>
                <a:gd name="connsiteX3" fmla="*/ 4233 w 10000"/>
                <a:gd name="connsiteY3" fmla="*/ 5455 h 10000"/>
                <a:gd name="connsiteX4" fmla="*/ 6226 w 10000"/>
                <a:gd name="connsiteY4" fmla="*/ 7158 h 10000"/>
                <a:gd name="connsiteX5" fmla="*/ 8571 w 10000"/>
                <a:gd name="connsiteY5" fmla="*/ 9545 h 10000"/>
                <a:gd name="connsiteX6" fmla="*/ 9184 w 10000"/>
                <a:gd name="connsiteY6" fmla="*/ 10000 h 10000"/>
                <a:gd name="connsiteX7" fmla="*/ 9796 w 10000"/>
                <a:gd name="connsiteY7" fmla="*/ 9545 h 10000"/>
                <a:gd name="connsiteX8" fmla="*/ 10000 w 10000"/>
                <a:gd name="connsiteY8" fmla="*/ 8636 h 10000"/>
                <a:gd name="connsiteX9" fmla="*/ 10000 w 10000"/>
                <a:gd name="connsiteY9" fmla="*/ 7727 h 10000"/>
                <a:gd name="connsiteX10" fmla="*/ 9184 w 10000"/>
                <a:gd name="connsiteY10" fmla="*/ 6364 h 10000"/>
                <a:gd name="connsiteX11" fmla="*/ 8163 w 10000"/>
                <a:gd name="connsiteY11" fmla="*/ 5000 h 10000"/>
                <a:gd name="connsiteX12" fmla="*/ 7347 w 10000"/>
                <a:gd name="connsiteY12" fmla="*/ 4091 h 10000"/>
                <a:gd name="connsiteX13" fmla="*/ 6735 w 10000"/>
                <a:gd name="connsiteY13" fmla="*/ 2727 h 10000"/>
                <a:gd name="connsiteX14" fmla="*/ 6122 w 10000"/>
                <a:gd name="connsiteY14" fmla="*/ 909 h 10000"/>
                <a:gd name="connsiteX0" fmla="*/ 0 w 10000"/>
                <a:gd name="connsiteY0" fmla="*/ 0 h 10000"/>
                <a:gd name="connsiteX1" fmla="*/ 2041 w 10000"/>
                <a:gd name="connsiteY1" fmla="*/ 1364 h 10000"/>
                <a:gd name="connsiteX2" fmla="*/ 3061 w 10000"/>
                <a:gd name="connsiteY2" fmla="*/ 3182 h 10000"/>
                <a:gd name="connsiteX3" fmla="*/ 4233 w 10000"/>
                <a:gd name="connsiteY3" fmla="*/ 5455 h 10000"/>
                <a:gd name="connsiteX4" fmla="*/ 6226 w 10000"/>
                <a:gd name="connsiteY4" fmla="*/ 7158 h 10000"/>
                <a:gd name="connsiteX5" fmla="*/ 8571 w 10000"/>
                <a:gd name="connsiteY5" fmla="*/ 9545 h 10000"/>
                <a:gd name="connsiteX6" fmla="*/ 9184 w 10000"/>
                <a:gd name="connsiteY6" fmla="*/ 10000 h 10000"/>
                <a:gd name="connsiteX7" fmla="*/ 9796 w 10000"/>
                <a:gd name="connsiteY7" fmla="*/ 9545 h 10000"/>
                <a:gd name="connsiteX8" fmla="*/ 10000 w 10000"/>
                <a:gd name="connsiteY8" fmla="*/ 8636 h 10000"/>
                <a:gd name="connsiteX9" fmla="*/ 10000 w 10000"/>
                <a:gd name="connsiteY9" fmla="*/ 7727 h 10000"/>
                <a:gd name="connsiteX10" fmla="*/ 9184 w 10000"/>
                <a:gd name="connsiteY10" fmla="*/ 6364 h 10000"/>
                <a:gd name="connsiteX11" fmla="*/ 8163 w 10000"/>
                <a:gd name="connsiteY11" fmla="*/ 5000 h 10000"/>
                <a:gd name="connsiteX12" fmla="*/ 7347 w 10000"/>
                <a:gd name="connsiteY12" fmla="*/ 4091 h 10000"/>
                <a:gd name="connsiteX13" fmla="*/ 6735 w 10000"/>
                <a:gd name="connsiteY13" fmla="*/ 2727 h 10000"/>
                <a:gd name="connsiteX14" fmla="*/ 6122 w 10000"/>
                <a:gd name="connsiteY14" fmla="*/ 909 h 10000"/>
                <a:gd name="connsiteX0" fmla="*/ 0 w 10000"/>
                <a:gd name="connsiteY0" fmla="*/ 0 h 10000"/>
                <a:gd name="connsiteX1" fmla="*/ 2041 w 10000"/>
                <a:gd name="connsiteY1" fmla="*/ 1364 h 10000"/>
                <a:gd name="connsiteX2" fmla="*/ 3061 w 10000"/>
                <a:gd name="connsiteY2" fmla="*/ 3182 h 10000"/>
                <a:gd name="connsiteX3" fmla="*/ 4233 w 10000"/>
                <a:gd name="connsiteY3" fmla="*/ 5455 h 10000"/>
                <a:gd name="connsiteX4" fmla="*/ 6226 w 10000"/>
                <a:gd name="connsiteY4" fmla="*/ 7158 h 10000"/>
                <a:gd name="connsiteX5" fmla="*/ 8571 w 10000"/>
                <a:gd name="connsiteY5" fmla="*/ 9545 h 10000"/>
                <a:gd name="connsiteX6" fmla="*/ 9184 w 10000"/>
                <a:gd name="connsiteY6" fmla="*/ 10000 h 10000"/>
                <a:gd name="connsiteX7" fmla="*/ 9796 w 10000"/>
                <a:gd name="connsiteY7" fmla="*/ 9545 h 10000"/>
                <a:gd name="connsiteX8" fmla="*/ 10000 w 10000"/>
                <a:gd name="connsiteY8" fmla="*/ 8636 h 10000"/>
                <a:gd name="connsiteX9" fmla="*/ 10000 w 10000"/>
                <a:gd name="connsiteY9" fmla="*/ 7727 h 10000"/>
                <a:gd name="connsiteX10" fmla="*/ 9184 w 10000"/>
                <a:gd name="connsiteY10" fmla="*/ 6364 h 10000"/>
                <a:gd name="connsiteX11" fmla="*/ 8163 w 10000"/>
                <a:gd name="connsiteY11" fmla="*/ 5000 h 10000"/>
                <a:gd name="connsiteX12" fmla="*/ 7347 w 10000"/>
                <a:gd name="connsiteY12" fmla="*/ 4091 h 10000"/>
                <a:gd name="connsiteX13" fmla="*/ 6735 w 10000"/>
                <a:gd name="connsiteY13" fmla="*/ 2727 h 10000"/>
                <a:gd name="connsiteX14" fmla="*/ 6122 w 10000"/>
                <a:gd name="connsiteY14" fmla="*/ 909 h 10000"/>
                <a:gd name="connsiteX0" fmla="*/ 0 w 10047"/>
                <a:gd name="connsiteY0" fmla="*/ 0 h 10000"/>
                <a:gd name="connsiteX1" fmla="*/ 2041 w 10047"/>
                <a:gd name="connsiteY1" fmla="*/ 1364 h 10000"/>
                <a:gd name="connsiteX2" fmla="*/ 3061 w 10047"/>
                <a:gd name="connsiteY2" fmla="*/ 3182 h 10000"/>
                <a:gd name="connsiteX3" fmla="*/ 4233 w 10047"/>
                <a:gd name="connsiteY3" fmla="*/ 5455 h 10000"/>
                <a:gd name="connsiteX4" fmla="*/ 6226 w 10047"/>
                <a:gd name="connsiteY4" fmla="*/ 7158 h 10000"/>
                <a:gd name="connsiteX5" fmla="*/ 8571 w 10047"/>
                <a:gd name="connsiteY5" fmla="*/ 9545 h 10000"/>
                <a:gd name="connsiteX6" fmla="*/ 9184 w 10047"/>
                <a:gd name="connsiteY6" fmla="*/ 10000 h 10000"/>
                <a:gd name="connsiteX7" fmla="*/ 9796 w 10047"/>
                <a:gd name="connsiteY7" fmla="*/ 9545 h 10000"/>
                <a:gd name="connsiteX8" fmla="*/ 10000 w 10047"/>
                <a:gd name="connsiteY8" fmla="*/ 8636 h 10000"/>
                <a:gd name="connsiteX9" fmla="*/ 10000 w 10047"/>
                <a:gd name="connsiteY9" fmla="*/ 7727 h 10000"/>
                <a:gd name="connsiteX10" fmla="*/ 9184 w 10047"/>
                <a:gd name="connsiteY10" fmla="*/ 6364 h 10000"/>
                <a:gd name="connsiteX11" fmla="*/ 8163 w 10047"/>
                <a:gd name="connsiteY11" fmla="*/ 5000 h 10000"/>
                <a:gd name="connsiteX12" fmla="*/ 7347 w 10047"/>
                <a:gd name="connsiteY12" fmla="*/ 4091 h 10000"/>
                <a:gd name="connsiteX13" fmla="*/ 6735 w 10047"/>
                <a:gd name="connsiteY13" fmla="*/ 2727 h 10000"/>
                <a:gd name="connsiteX14" fmla="*/ 6122 w 10047"/>
                <a:gd name="connsiteY14" fmla="*/ 909 h 10000"/>
                <a:gd name="connsiteX0" fmla="*/ 0 w 10019"/>
                <a:gd name="connsiteY0" fmla="*/ 0 h 10000"/>
                <a:gd name="connsiteX1" fmla="*/ 2041 w 10019"/>
                <a:gd name="connsiteY1" fmla="*/ 1364 h 10000"/>
                <a:gd name="connsiteX2" fmla="*/ 3061 w 10019"/>
                <a:gd name="connsiteY2" fmla="*/ 3182 h 10000"/>
                <a:gd name="connsiteX3" fmla="*/ 4233 w 10019"/>
                <a:gd name="connsiteY3" fmla="*/ 5455 h 10000"/>
                <a:gd name="connsiteX4" fmla="*/ 6226 w 10019"/>
                <a:gd name="connsiteY4" fmla="*/ 7158 h 10000"/>
                <a:gd name="connsiteX5" fmla="*/ 8571 w 10019"/>
                <a:gd name="connsiteY5" fmla="*/ 9545 h 10000"/>
                <a:gd name="connsiteX6" fmla="*/ 9184 w 10019"/>
                <a:gd name="connsiteY6" fmla="*/ 10000 h 10000"/>
                <a:gd name="connsiteX7" fmla="*/ 9796 w 10019"/>
                <a:gd name="connsiteY7" fmla="*/ 9545 h 10000"/>
                <a:gd name="connsiteX8" fmla="*/ 10000 w 10019"/>
                <a:gd name="connsiteY8" fmla="*/ 8636 h 10000"/>
                <a:gd name="connsiteX9" fmla="*/ 10000 w 10019"/>
                <a:gd name="connsiteY9" fmla="*/ 7727 h 10000"/>
                <a:gd name="connsiteX10" fmla="*/ 9184 w 10019"/>
                <a:gd name="connsiteY10" fmla="*/ 6364 h 10000"/>
                <a:gd name="connsiteX11" fmla="*/ 8163 w 10019"/>
                <a:gd name="connsiteY11" fmla="*/ 5000 h 10000"/>
                <a:gd name="connsiteX12" fmla="*/ 7347 w 10019"/>
                <a:gd name="connsiteY12" fmla="*/ 4091 h 10000"/>
                <a:gd name="connsiteX13" fmla="*/ 6735 w 10019"/>
                <a:gd name="connsiteY13" fmla="*/ 2727 h 10000"/>
                <a:gd name="connsiteX14" fmla="*/ 6122 w 10019"/>
                <a:gd name="connsiteY14" fmla="*/ 909 h 10000"/>
                <a:gd name="connsiteX0" fmla="*/ 0 w 10016"/>
                <a:gd name="connsiteY0" fmla="*/ 0 h 10000"/>
                <a:gd name="connsiteX1" fmla="*/ 2041 w 10016"/>
                <a:gd name="connsiteY1" fmla="*/ 1364 h 10000"/>
                <a:gd name="connsiteX2" fmla="*/ 3061 w 10016"/>
                <a:gd name="connsiteY2" fmla="*/ 3182 h 10000"/>
                <a:gd name="connsiteX3" fmla="*/ 4233 w 10016"/>
                <a:gd name="connsiteY3" fmla="*/ 5455 h 10000"/>
                <a:gd name="connsiteX4" fmla="*/ 6226 w 10016"/>
                <a:gd name="connsiteY4" fmla="*/ 7158 h 10000"/>
                <a:gd name="connsiteX5" fmla="*/ 8571 w 10016"/>
                <a:gd name="connsiteY5" fmla="*/ 9545 h 10000"/>
                <a:gd name="connsiteX6" fmla="*/ 9184 w 10016"/>
                <a:gd name="connsiteY6" fmla="*/ 10000 h 10000"/>
                <a:gd name="connsiteX7" fmla="*/ 9796 w 10016"/>
                <a:gd name="connsiteY7" fmla="*/ 9545 h 10000"/>
                <a:gd name="connsiteX8" fmla="*/ 10000 w 10016"/>
                <a:gd name="connsiteY8" fmla="*/ 8636 h 10000"/>
                <a:gd name="connsiteX9" fmla="*/ 10000 w 10016"/>
                <a:gd name="connsiteY9" fmla="*/ 7727 h 10000"/>
                <a:gd name="connsiteX10" fmla="*/ 9184 w 10016"/>
                <a:gd name="connsiteY10" fmla="*/ 6364 h 10000"/>
                <a:gd name="connsiteX11" fmla="*/ 8163 w 10016"/>
                <a:gd name="connsiteY11" fmla="*/ 5000 h 10000"/>
                <a:gd name="connsiteX12" fmla="*/ 7347 w 10016"/>
                <a:gd name="connsiteY12" fmla="*/ 4091 h 10000"/>
                <a:gd name="connsiteX13" fmla="*/ 6735 w 10016"/>
                <a:gd name="connsiteY13" fmla="*/ 2727 h 10000"/>
                <a:gd name="connsiteX14" fmla="*/ 6122 w 10016"/>
                <a:gd name="connsiteY14" fmla="*/ 909 h 10000"/>
                <a:gd name="connsiteX0" fmla="*/ 0 w 10016"/>
                <a:gd name="connsiteY0" fmla="*/ 0 h 10000"/>
                <a:gd name="connsiteX1" fmla="*/ 2041 w 10016"/>
                <a:gd name="connsiteY1" fmla="*/ 1364 h 10000"/>
                <a:gd name="connsiteX2" fmla="*/ 3061 w 10016"/>
                <a:gd name="connsiteY2" fmla="*/ 3182 h 10000"/>
                <a:gd name="connsiteX3" fmla="*/ 4233 w 10016"/>
                <a:gd name="connsiteY3" fmla="*/ 5455 h 10000"/>
                <a:gd name="connsiteX4" fmla="*/ 6226 w 10016"/>
                <a:gd name="connsiteY4" fmla="*/ 7158 h 10000"/>
                <a:gd name="connsiteX5" fmla="*/ 8571 w 10016"/>
                <a:gd name="connsiteY5" fmla="*/ 9545 h 10000"/>
                <a:gd name="connsiteX6" fmla="*/ 9184 w 10016"/>
                <a:gd name="connsiteY6" fmla="*/ 10000 h 10000"/>
                <a:gd name="connsiteX7" fmla="*/ 9796 w 10016"/>
                <a:gd name="connsiteY7" fmla="*/ 9545 h 10000"/>
                <a:gd name="connsiteX8" fmla="*/ 10000 w 10016"/>
                <a:gd name="connsiteY8" fmla="*/ 8636 h 10000"/>
                <a:gd name="connsiteX9" fmla="*/ 10000 w 10016"/>
                <a:gd name="connsiteY9" fmla="*/ 7727 h 10000"/>
                <a:gd name="connsiteX10" fmla="*/ 9184 w 10016"/>
                <a:gd name="connsiteY10" fmla="*/ 6364 h 10000"/>
                <a:gd name="connsiteX11" fmla="*/ 8163 w 10016"/>
                <a:gd name="connsiteY11" fmla="*/ 5000 h 10000"/>
                <a:gd name="connsiteX12" fmla="*/ 7347 w 10016"/>
                <a:gd name="connsiteY12" fmla="*/ 4091 h 10000"/>
                <a:gd name="connsiteX13" fmla="*/ 6735 w 10016"/>
                <a:gd name="connsiteY13" fmla="*/ 2727 h 10000"/>
                <a:gd name="connsiteX14" fmla="*/ 6122 w 10016"/>
                <a:gd name="connsiteY14" fmla="*/ 909 h 10000"/>
                <a:gd name="connsiteX0" fmla="*/ 0 w 10086"/>
                <a:gd name="connsiteY0" fmla="*/ 0 h 10000"/>
                <a:gd name="connsiteX1" fmla="*/ 2041 w 10086"/>
                <a:gd name="connsiteY1" fmla="*/ 1364 h 10000"/>
                <a:gd name="connsiteX2" fmla="*/ 3061 w 10086"/>
                <a:gd name="connsiteY2" fmla="*/ 3182 h 10000"/>
                <a:gd name="connsiteX3" fmla="*/ 4233 w 10086"/>
                <a:gd name="connsiteY3" fmla="*/ 5455 h 10000"/>
                <a:gd name="connsiteX4" fmla="*/ 6226 w 10086"/>
                <a:gd name="connsiteY4" fmla="*/ 7158 h 10000"/>
                <a:gd name="connsiteX5" fmla="*/ 8571 w 10086"/>
                <a:gd name="connsiteY5" fmla="*/ 9545 h 10000"/>
                <a:gd name="connsiteX6" fmla="*/ 9184 w 10086"/>
                <a:gd name="connsiteY6" fmla="*/ 10000 h 10000"/>
                <a:gd name="connsiteX7" fmla="*/ 9796 w 10086"/>
                <a:gd name="connsiteY7" fmla="*/ 9545 h 10000"/>
                <a:gd name="connsiteX8" fmla="*/ 10000 w 10086"/>
                <a:gd name="connsiteY8" fmla="*/ 8636 h 10000"/>
                <a:gd name="connsiteX9" fmla="*/ 10000 w 10086"/>
                <a:gd name="connsiteY9" fmla="*/ 7727 h 10000"/>
                <a:gd name="connsiteX10" fmla="*/ 9184 w 10086"/>
                <a:gd name="connsiteY10" fmla="*/ 6364 h 10000"/>
                <a:gd name="connsiteX11" fmla="*/ 8163 w 10086"/>
                <a:gd name="connsiteY11" fmla="*/ 5000 h 10000"/>
                <a:gd name="connsiteX12" fmla="*/ 7347 w 10086"/>
                <a:gd name="connsiteY12" fmla="*/ 4091 h 10000"/>
                <a:gd name="connsiteX13" fmla="*/ 6735 w 10086"/>
                <a:gd name="connsiteY13" fmla="*/ 2727 h 10000"/>
                <a:gd name="connsiteX14" fmla="*/ 6122 w 10086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3061 w 10001"/>
                <a:gd name="connsiteY2" fmla="*/ 3182 h 10000"/>
                <a:gd name="connsiteX3" fmla="*/ 4233 w 10001"/>
                <a:gd name="connsiteY3" fmla="*/ 5455 h 10000"/>
                <a:gd name="connsiteX4" fmla="*/ 6226 w 10001"/>
                <a:gd name="connsiteY4" fmla="*/ 7158 h 10000"/>
                <a:gd name="connsiteX5" fmla="*/ 8571 w 10001"/>
                <a:gd name="connsiteY5" fmla="*/ 9545 h 10000"/>
                <a:gd name="connsiteX6" fmla="*/ 9184 w 10001"/>
                <a:gd name="connsiteY6" fmla="*/ 10000 h 10000"/>
                <a:gd name="connsiteX7" fmla="*/ 9796 w 10001"/>
                <a:gd name="connsiteY7" fmla="*/ 9545 h 10000"/>
                <a:gd name="connsiteX8" fmla="*/ 10000 w 10001"/>
                <a:gd name="connsiteY8" fmla="*/ 8636 h 10000"/>
                <a:gd name="connsiteX9" fmla="*/ 9832 w 10001"/>
                <a:gd name="connsiteY9" fmla="*/ 7431 h 10000"/>
                <a:gd name="connsiteX10" fmla="*/ 9184 w 10001"/>
                <a:gd name="connsiteY10" fmla="*/ 6364 h 10000"/>
                <a:gd name="connsiteX11" fmla="*/ 8163 w 10001"/>
                <a:gd name="connsiteY11" fmla="*/ 5000 h 10000"/>
                <a:gd name="connsiteX12" fmla="*/ 7347 w 10001"/>
                <a:gd name="connsiteY12" fmla="*/ 4091 h 10000"/>
                <a:gd name="connsiteX13" fmla="*/ 6735 w 10001"/>
                <a:gd name="connsiteY13" fmla="*/ 2727 h 10000"/>
                <a:gd name="connsiteX14" fmla="*/ 6122 w 10001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3061 w 10001"/>
                <a:gd name="connsiteY2" fmla="*/ 3182 h 10000"/>
                <a:gd name="connsiteX3" fmla="*/ 4233 w 10001"/>
                <a:gd name="connsiteY3" fmla="*/ 5455 h 10000"/>
                <a:gd name="connsiteX4" fmla="*/ 6226 w 10001"/>
                <a:gd name="connsiteY4" fmla="*/ 7158 h 10000"/>
                <a:gd name="connsiteX5" fmla="*/ 8571 w 10001"/>
                <a:gd name="connsiteY5" fmla="*/ 9545 h 10000"/>
                <a:gd name="connsiteX6" fmla="*/ 9184 w 10001"/>
                <a:gd name="connsiteY6" fmla="*/ 10000 h 10000"/>
                <a:gd name="connsiteX7" fmla="*/ 9796 w 10001"/>
                <a:gd name="connsiteY7" fmla="*/ 9545 h 10000"/>
                <a:gd name="connsiteX8" fmla="*/ 10000 w 10001"/>
                <a:gd name="connsiteY8" fmla="*/ 8636 h 10000"/>
                <a:gd name="connsiteX9" fmla="*/ 9832 w 10001"/>
                <a:gd name="connsiteY9" fmla="*/ 7431 h 10000"/>
                <a:gd name="connsiteX10" fmla="*/ 9184 w 10001"/>
                <a:gd name="connsiteY10" fmla="*/ 6364 h 10000"/>
                <a:gd name="connsiteX11" fmla="*/ 8163 w 10001"/>
                <a:gd name="connsiteY11" fmla="*/ 5000 h 10000"/>
                <a:gd name="connsiteX12" fmla="*/ 7347 w 10001"/>
                <a:gd name="connsiteY12" fmla="*/ 4091 h 10000"/>
                <a:gd name="connsiteX13" fmla="*/ 6735 w 10001"/>
                <a:gd name="connsiteY13" fmla="*/ 2727 h 10000"/>
                <a:gd name="connsiteX14" fmla="*/ 6122 w 10001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3061 w 10001"/>
                <a:gd name="connsiteY2" fmla="*/ 3182 h 10000"/>
                <a:gd name="connsiteX3" fmla="*/ 4233 w 10001"/>
                <a:gd name="connsiteY3" fmla="*/ 5455 h 10000"/>
                <a:gd name="connsiteX4" fmla="*/ 6226 w 10001"/>
                <a:gd name="connsiteY4" fmla="*/ 7158 h 10000"/>
                <a:gd name="connsiteX5" fmla="*/ 8571 w 10001"/>
                <a:gd name="connsiteY5" fmla="*/ 9545 h 10000"/>
                <a:gd name="connsiteX6" fmla="*/ 9184 w 10001"/>
                <a:gd name="connsiteY6" fmla="*/ 10000 h 10000"/>
                <a:gd name="connsiteX7" fmla="*/ 9796 w 10001"/>
                <a:gd name="connsiteY7" fmla="*/ 9545 h 10000"/>
                <a:gd name="connsiteX8" fmla="*/ 10000 w 10001"/>
                <a:gd name="connsiteY8" fmla="*/ 8636 h 10000"/>
                <a:gd name="connsiteX9" fmla="*/ 9832 w 10001"/>
                <a:gd name="connsiteY9" fmla="*/ 7431 h 10000"/>
                <a:gd name="connsiteX10" fmla="*/ 9184 w 10001"/>
                <a:gd name="connsiteY10" fmla="*/ 6364 h 10000"/>
                <a:gd name="connsiteX11" fmla="*/ 8163 w 10001"/>
                <a:gd name="connsiteY11" fmla="*/ 5000 h 10000"/>
                <a:gd name="connsiteX12" fmla="*/ 7347 w 10001"/>
                <a:gd name="connsiteY12" fmla="*/ 4091 h 10000"/>
                <a:gd name="connsiteX13" fmla="*/ 6735 w 10001"/>
                <a:gd name="connsiteY13" fmla="*/ 2727 h 10000"/>
                <a:gd name="connsiteX14" fmla="*/ 6122 w 10001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3061 w 10001"/>
                <a:gd name="connsiteY2" fmla="*/ 3182 h 10000"/>
                <a:gd name="connsiteX3" fmla="*/ 4233 w 10001"/>
                <a:gd name="connsiteY3" fmla="*/ 5455 h 10000"/>
                <a:gd name="connsiteX4" fmla="*/ 6226 w 10001"/>
                <a:gd name="connsiteY4" fmla="*/ 7158 h 10000"/>
                <a:gd name="connsiteX5" fmla="*/ 8571 w 10001"/>
                <a:gd name="connsiteY5" fmla="*/ 9545 h 10000"/>
                <a:gd name="connsiteX6" fmla="*/ 9184 w 10001"/>
                <a:gd name="connsiteY6" fmla="*/ 10000 h 10000"/>
                <a:gd name="connsiteX7" fmla="*/ 9796 w 10001"/>
                <a:gd name="connsiteY7" fmla="*/ 9545 h 10000"/>
                <a:gd name="connsiteX8" fmla="*/ 10000 w 10001"/>
                <a:gd name="connsiteY8" fmla="*/ 8636 h 10000"/>
                <a:gd name="connsiteX9" fmla="*/ 9832 w 10001"/>
                <a:gd name="connsiteY9" fmla="*/ 7431 h 10000"/>
                <a:gd name="connsiteX10" fmla="*/ 9184 w 10001"/>
                <a:gd name="connsiteY10" fmla="*/ 6364 h 10000"/>
                <a:gd name="connsiteX11" fmla="*/ 8163 w 10001"/>
                <a:gd name="connsiteY11" fmla="*/ 5000 h 10000"/>
                <a:gd name="connsiteX12" fmla="*/ 7347 w 10001"/>
                <a:gd name="connsiteY12" fmla="*/ 4091 h 10000"/>
                <a:gd name="connsiteX13" fmla="*/ 6735 w 10001"/>
                <a:gd name="connsiteY13" fmla="*/ 2727 h 10000"/>
                <a:gd name="connsiteX14" fmla="*/ 6122 w 10001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3061 w 10001"/>
                <a:gd name="connsiteY2" fmla="*/ 3182 h 10000"/>
                <a:gd name="connsiteX3" fmla="*/ 4233 w 10001"/>
                <a:gd name="connsiteY3" fmla="*/ 5455 h 10000"/>
                <a:gd name="connsiteX4" fmla="*/ 6226 w 10001"/>
                <a:gd name="connsiteY4" fmla="*/ 7158 h 10000"/>
                <a:gd name="connsiteX5" fmla="*/ 8571 w 10001"/>
                <a:gd name="connsiteY5" fmla="*/ 9545 h 10000"/>
                <a:gd name="connsiteX6" fmla="*/ 9184 w 10001"/>
                <a:gd name="connsiteY6" fmla="*/ 10000 h 10000"/>
                <a:gd name="connsiteX7" fmla="*/ 9796 w 10001"/>
                <a:gd name="connsiteY7" fmla="*/ 9545 h 10000"/>
                <a:gd name="connsiteX8" fmla="*/ 10000 w 10001"/>
                <a:gd name="connsiteY8" fmla="*/ 8636 h 10000"/>
                <a:gd name="connsiteX9" fmla="*/ 9832 w 10001"/>
                <a:gd name="connsiteY9" fmla="*/ 7431 h 10000"/>
                <a:gd name="connsiteX10" fmla="*/ 9184 w 10001"/>
                <a:gd name="connsiteY10" fmla="*/ 6364 h 10000"/>
                <a:gd name="connsiteX11" fmla="*/ 8163 w 10001"/>
                <a:gd name="connsiteY11" fmla="*/ 5000 h 10000"/>
                <a:gd name="connsiteX12" fmla="*/ 7347 w 10001"/>
                <a:gd name="connsiteY12" fmla="*/ 4091 h 10000"/>
                <a:gd name="connsiteX13" fmla="*/ 6735 w 10001"/>
                <a:gd name="connsiteY13" fmla="*/ 2727 h 10000"/>
                <a:gd name="connsiteX14" fmla="*/ 6122 w 10001"/>
                <a:gd name="connsiteY14" fmla="*/ 909 h 10000"/>
                <a:gd name="connsiteX0" fmla="*/ 0 w 10001"/>
                <a:gd name="connsiteY0" fmla="*/ 0 h 10000"/>
                <a:gd name="connsiteX1" fmla="*/ 2041 w 10001"/>
                <a:gd name="connsiteY1" fmla="*/ 1364 h 10000"/>
                <a:gd name="connsiteX2" fmla="*/ 4233 w 10001"/>
                <a:gd name="connsiteY2" fmla="*/ 5455 h 10000"/>
                <a:gd name="connsiteX3" fmla="*/ 6226 w 10001"/>
                <a:gd name="connsiteY3" fmla="*/ 7158 h 10000"/>
                <a:gd name="connsiteX4" fmla="*/ 8571 w 10001"/>
                <a:gd name="connsiteY4" fmla="*/ 9545 h 10000"/>
                <a:gd name="connsiteX5" fmla="*/ 9184 w 10001"/>
                <a:gd name="connsiteY5" fmla="*/ 10000 h 10000"/>
                <a:gd name="connsiteX6" fmla="*/ 9796 w 10001"/>
                <a:gd name="connsiteY6" fmla="*/ 9545 h 10000"/>
                <a:gd name="connsiteX7" fmla="*/ 10000 w 10001"/>
                <a:gd name="connsiteY7" fmla="*/ 8636 h 10000"/>
                <a:gd name="connsiteX8" fmla="*/ 9832 w 10001"/>
                <a:gd name="connsiteY8" fmla="*/ 7431 h 10000"/>
                <a:gd name="connsiteX9" fmla="*/ 9184 w 10001"/>
                <a:gd name="connsiteY9" fmla="*/ 6364 h 10000"/>
                <a:gd name="connsiteX10" fmla="*/ 8163 w 10001"/>
                <a:gd name="connsiteY10" fmla="*/ 5000 h 10000"/>
                <a:gd name="connsiteX11" fmla="*/ 7347 w 10001"/>
                <a:gd name="connsiteY11" fmla="*/ 4091 h 10000"/>
                <a:gd name="connsiteX12" fmla="*/ 6735 w 10001"/>
                <a:gd name="connsiteY12" fmla="*/ 2727 h 10000"/>
                <a:gd name="connsiteX13" fmla="*/ 6122 w 10001"/>
                <a:gd name="connsiteY13" fmla="*/ 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001" h="10000">
                  <a:moveTo>
                    <a:pt x="0" y="0"/>
                  </a:moveTo>
                  <a:cubicBezTo>
                    <a:pt x="680" y="455"/>
                    <a:pt x="1336" y="455"/>
                    <a:pt x="2041" y="1364"/>
                  </a:cubicBezTo>
                  <a:cubicBezTo>
                    <a:pt x="2746" y="2273"/>
                    <a:pt x="3535" y="4489"/>
                    <a:pt x="4233" y="5455"/>
                  </a:cubicBezTo>
                  <a:cubicBezTo>
                    <a:pt x="4761" y="6118"/>
                    <a:pt x="5503" y="6476"/>
                    <a:pt x="6226" y="7158"/>
                  </a:cubicBezTo>
                  <a:lnTo>
                    <a:pt x="8571" y="9545"/>
                  </a:lnTo>
                  <a:lnTo>
                    <a:pt x="9184" y="10000"/>
                  </a:lnTo>
                  <a:cubicBezTo>
                    <a:pt x="9388" y="10000"/>
                    <a:pt x="9660" y="9772"/>
                    <a:pt x="9796" y="9545"/>
                  </a:cubicBezTo>
                  <a:cubicBezTo>
                    <a:pt x="9932" y="9318"/>
                    <a:pt x="9966" y="8939"/>
                    <a:pt x="10000" y="8636"/>
                  </a:cubicBezTo>
                  <a:cubicBezTo>
                    <a:pt x="10000" y="8333"/>
                    <a:pt x="10027" y="7858"/>
                    <a:pt x="9832" y="7431"/>
                  </a:cubicBezTo>
                  <a:cubicBezTo>
                    <a:pt x="9637" y="7004"/>
                    <a:pt x="9490" y="6819"/>
                    <a:pt x="9184" y="6364"/>
                  </a:cubicBezTo>
                  <a:lnTo>
                    <a:pt x="8163" y="5000"/>
                  </a:lnTo>
                  <a:lnTo>
                    <a:pt x="7347" y="4091"/>
                  </a:lnTo>
                  <a:lnTo>
                    <a:pt x="6735" y="2727"/>
                  </a:lnTo>
                  <a:lnTo>
                    <a:pt x="6122" y="909"/>
                  </a:lnTo>
                </a:path>
              </a:pathLst>
            </a:cu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023" y="1920"/>
              <a:ext cx="145" cy="240"/>
            </a:xfrm>
            <a:custGeom>
              <a:avLst/>
              <a:gdLst>
                <a:gd name="T0" fmla="*/ 48 w 144"/>
                <a:gd name="T1" fmla="*/ 240 h 240"/>
                <a:gd name="T2" fmla="*/ 0 w 144"/>
                <a:gd name="T3" fmla="*/ 192 h 240"/>
                <a:gd name="T4" fmla="*/ 24 w 144"/>
                <a:gd name="T5" fmla="*/ 60 h 240"/>
                <a:gd name="T6" fmla="*/ 144 w 14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3426 w 10093"/>
                <a:gd name="connsiteY0" fmla="*/ 10000 h 10000"/>
                <a:gd name="connsiteX1" fmla="*/ 93 w 10093"/>
                <a:gd name="connsiteY1" fmla="*/ 8000 h 10000"/>
                <a:gd name="connsiteX2" fmla="*/ 1760 w 10093"/>
                <a:gd name="connsiteY2" fmla="*/ 2500 h 10000"/>
                <a:gd name="connsiteX3" fmla="*/ 10093 w 10093"/>
                <a:gd name="connsiteY3" fmla="*/ 0 h 10000"/>
                <a:gd name="connsiteX0" fmla="*/ 3426 w 10093"/>
                <a:gd name="connsiteY0" fmla="*/ 10000 h 10000"/>
                <a:gd name="connsiteX1" fmla="*/ 93 w 10093"/>
                <a:gd name="connsiteY1" fmla="*/ 8000 h 10000"/>
                <a:gd name="connsiteX2" fmla="*/ 1760 w 10093"/>
                <a:gd name="connsiteY2" fmla="*/ 2500 h 10000"/>
                <a:gd name="connsiteX3" fmla="*/ 10093 w 10093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3" h="10000">
                  <a:moveTo>
                    <a:pt x="3426" y="10000"/>
                  </a:moveTo>
                  <a:cubicBezTo>
                    <a:pt x="2315" y="9333"/>
                    <a:pt x="371" y="9250"/>
                    <a:pt x="93" y="8000"/>
                  </a:cubicBezTo>
                  <a:cubicBezTo>
                    <a:pt x="-185" y="6750"/>
                    <a:pt x="93" y="3833"/>
                    <a:pt x="1760" y="2500"/>
                  </a:cubicBezTo>
                  <a:cubicBezTo>
                    <a:pt x="3427" y="1167"/>
                    <a:pt x="7315" y="833"/>
                    <a:pt x="10093" y="0"/>
                  </a:cubicBezTo>
                </a:path>
              </a:pathLst>
            </a:custGeom>
            <a:grp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 sz="2600"/>
            </a:p>
          </p:txBody>
        </p:sp>
      </p:grpSp>
    </p:spTree>
    <p:extLst>
      <p:ext uri="{BB962C8B-B14F-4D97-AF65-F5344CB8AC3E}">
        <p14:creationId xmlns:p14="http://schemas.microsoft.com/office/powerpoint/2010/main" val="38766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Guessing the polarity, N or S?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8</a:t>
            </a:fld>
            <a:endParaRPr lang="ko-KR" altLang="en-US"/>
          </a:p>
        </p:txBody>
      </p:sp>
      <p:grpSp>
        <p:nvGrpSpPr>
          <p:cNvPr id="162" name="그룹 161"/>
          <p:cNvGrpSpPr/>
          <p:nvPr/>
        </p:nvGrpSpPr>
        <p:grpSpPr>
          <a:xfrm rot="16200000">
            <a:off x="5941394" y="1342398"/>
            <a:ext cx="645211" cy="3384000"/>
            <a:chOff x="540000" y="2061000"/>
            <a:chExt cx="333160" cy="1656000"/>
          </a:xfrm>
        </p:grpSpPr>
        <p:sp>
          <p:nvSpPr>
            <p:cNvPr id="180" name="원호 179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1" name="직선 연결선 180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직선 연결선 182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연결선 183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연결선 185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원호 181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원호 184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756000" y="5085000"/>
            <a:ext cx="3494780" cy="1584000"/>
            <a:chOff x="240000" y="1557000"/>
            <a:chExt cx="3494780" cy="1584000"/>
          </a:xfrm>
        </p:grpSpPr>
        <p:grpSp>
          <p:nvGrpSpPr>
            <p:cNvPr id="10" name="그룹 9"/>
            <p:cNvGrpSpPr/>
            <p:nvPr/>
          </p:nvGrpSpPr>
          <p:grpSpPr>
            <a:xfrm>
              <a:off x="240000" y="1557000"/>
              <a:ext cx="3432000" cy="1584000"/>
              <a:chOff x="1343472" y="2852936"/>
              <a:chExt cx="2808312" cy="1296138"/>
            </a:xfrm>
          </p:grpSpPr>
          <p:sp>
            <p:nvSpPr>
              <p:cNvPr id="11" name="타원 10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7" name="다이아몬드 16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8" name="이등변 삼각형 17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4" name="타원 13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" name="직선 연결선 14"/>
              <p:cNvCxnSpPr>
                <a:endCxn id="12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276000" y="19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52000" y="19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grpSp>
        <p:nvGrpSpPr>
          <p:cNvPr id="9" name="그룹 8"/>
          <p:cNvGrpSpPr/>
          <p:nvPr/>
        </p:nvGrpSpPr>
        <p:grpSpPr>
          <a:xfrm flipH="1">
            <a:off x="683999" y="2205000"/>
            <a:ext cx="3494780" cy="1584000"/>
            <a:chOff x="240000" y="5157000"/>
            <a:chExt cx="3494780" cy="1584000"/>
          </a:xfrm>
        </p:grpSpPr>
        <p:grpSp>
          <p:nvGrpSpPr>
            <p:cNvPr id="152" name="그룹 151"/>
            <p:cNvGrpSpPr/>
            <p:nvPr/>
          </p:nvGrpSpPr>
          <p:grpSpPr>
            <a:xfrm>
              <a:off x="240000" y="5157000"/>
              <a:ext cx="3432000" cy="1584000"/>
              <a:chOff x="1343472" y="2852936"/>
              <a:chExt cx="2808312" cy="1296138"/>
            </a:xfrm>
          </p:grpSpPr>
          <p:sp>
            <p:nvSpPr>
              <p:cNvPr id="153" name="타원 152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54" name="타원 153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55" name="그룹 154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59" name="다이아몬드 158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60" name="이등변 삼각형 159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56" name="타원 155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7" name="직선 연결선 156"/>
              <p:cNvCxnSpPr>
                <a:endCxn id="154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직선 연결선 157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TextBox 187"/>
            <p:cNvSpPr txBox="1"/>
            <p:nvPr/>
          </p:nvSpPr>
          <p:spPr>
            <a:xfrm>
              <a:off x="3276000" y="55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52000" y="55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4283999" y="335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A )</a:t>
            </a:r>
            <a:endParaRPr lang="ko-KR" altLang="en-US" sz="28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379999" y="335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B )</a:t>
            </a:r>
            <a:endParaRPr lang="ko-KR" altLang="en-US" sz="2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284000" y="623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C )</a:t>
            </a:r>
            <a:endParaRPr lang="ko-KR" altLang="en-US" sz="2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380000" y="6237000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D )</a:t>
            </a:r>
            <a:endParaRPr lang="ko-KR" altLang="en-US" sz="2800" dirty="0"/>
          </a:p>
        </p:txBody>
      </p:sp>
      <p:grpSp>
        <p:nvGrpSpPr>
          <p:cNvPr id="84" name="그룹 83"/>
          <p:cNvGrpSpPr/>
          <p:nvPr/>
        </p:nvGrpSpPr>
        <p:grpSpPr>
          <a:xfrm rot="16200000">
            <a:off x="5941396" y="4219605"/>
            <a:ext cx="645211" cy="3384000"/>
            <a:chOff x="540000" y="2061000"/>
            <a:chExt cx="333160" cy="1656000"/>
          </a:xfrm>
        </p:grpSpPr>
        <p:sp>
          <p:nvSpPr>
            <p:cNvPr id="85" name="원호 84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6" name="직선 연결선 85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원호 86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8" name="직선 연결선 87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원호 89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그룹 91"/>
          <p:cNvGrpSpPr/>
          <p:nvPr/>
        </p:nvGrpSpPr>
        <p:grpSpPr>
          <a:xfrm rot="16200000">
            <a:off x="5941397" y="4219605"/>
            <a:ext cx="645211" cy="3384000"/>
            <a:chOff x="540000" y="2061000"/>
            <a:chExt cx="333160" cy="1656000"/>
          </a:xfrm>
        </p:grpSpPr>
        <p:sp>
          <p:nvSpPr>
            <p:cNvPr id="93" name="원호 92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4" name="직선 연결선 93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원호 94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원호 97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rgbClr val="7F7F7F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6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그룹 112"/>
          <p:cNvGrpSpPr/>
          <p:nvPr/>
        </p:nvGrpSpPr>
        <p:grpSpPr>
          <a:xfrm rot="1942598">
            <a:off x="4981710" y="-640160"/>
            <a:ext cx="1224000" cy="3768000"/>
            <a:chOff x="9684000" y="1557000"/>
            <a:chExt cx="1224000" cy="3768000"/>
          </a:xfrm>
        </p:grpSpPr>
        <p:grpSp>
          <p:nvGrpSpPr>
            <p:cNvPr id="114" name="그룹 113"/>
            <p:cNvGrpSpPr/>
            <p:nvPr/>
          </p:nvGrpSpPr>
          <p:grpSpPr>
            <a:xfrm>
              <a:off x="9828000" y="1629000"/>
              <a:ext cx="1008000" cy="3696000"/>
              <a:chOff x="4932000" y="1773000"/>
              <a:chExt cx="432000" cy="1584000"/>
            </a:xfrm>
          </p:grpSpPr>
          <p:sp>
            <p:nvSpPr>
              <p:cNvPr id="116" name="사다리꼴 115"/>
              <p:cNvSpPr/>
              <p:nvPr/>
            </p:nvSpPr>
            <p:spPr>
              <a:xfrm rot="10800000">
                <a:off x="4932000" y="1773000"/>
                <a:ext cx="432000" cy="864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사다리꼴 116"/>
              <p:cNvSpPr/>
              <p:nvPr/>
            </p:nvSpPr>
            <p:spPr>
              <a:xfrm rot="10800000">
                <a:off x="5004000" y="2637000"/>
                <a:ext cx="288000" cy="432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8" name="사다리꼴 117"/>
              <p:cNvSpPr/>
              <p:nvPr/>
            </p:nvSpPr>
            <p:spPr>
              <a:xfrm rot="10800000">
                <a:off x="5076000" y="3069000"/>
                <a:ext cx="144000" cy="288000"/>
              </a:xfrm>
              <a:prstGeom prst="trapezoid">
                <a:avLst>
                  <a:gd name="adj" fmla="val 3577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5" name="직사각형 114"/>
            <p:cNvSpPr/>
            <p:nvPr/>
          </p:nvSpPr>
          <p:spPr>
            <a:xfrm>
              <a:off x="9684000" y="1557000"/>
              <a:ext cx="1224000" cy="180000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그룹 19"/>
          <p:cNvGrpSpPr/>
          <p:nvPr/>
        </p:nvGrpSpPr>
        <p:grpSpPr>
          <a:xfrm rot="1942598">
            <a:off x="8293711" y="2383840"/>
            <a:ext cx="1224000" cy="3768000"/>
            <a:chOff x="9684000" y="1557000"/>
            <a:chExt cx="1224000" cy="3768000"/>
          </a:xfrm>
        </p:grpSpPr>
        <p:grpSp>
          <p:nvGrpSpPr>
            <p:cNvPr id="106" name="그룹 105"/>
            <p:cNvGrpSpPr/>
            <p:nvPr/>
          </p:nvGrpSpPr>
          <p:grpSpPr>
            <a:xfrm>
              <a:off x="9828000" y="1629000"/>
              <a:ext cx="1008000" cy="3696000"/>
              <a:chOff x="4932000" y="1773000"/>
              <a:chExt cx="432000" cy="1584000"/>
            </a:xfrm>
          </p:grpSpPr>
          <p:sp>
            <p:nvSpPr>
              <p:cNvPr id="108" name="사다리꼴 107"/>
              <p:cNvSpPr/>
              <p:nvPr/>
            </p:nvSpPr>
            <p:spPr>
              <a:xfrm rot="10800000">
                <a:off x="4932000" y="1773000"/>
                <a:ext cx="432000" cy="864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사다리꼴 108"/>
              <p:cNvSpPr/>
              <p:nvPr/>
            </p:nvSpPr>
            <p:spPr>
              <a:xfrm rot="10800000">
                <a:off x="5004000" y="2637000"/>
                <a:ext cx="288000" cy="432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사다리꼴 109"/>
              <p:cNvSpPr/>
              <p:nvPr/>
            </p:nvSpPr>
            <p:spPr>
              <a:xfrm rot="10800000">
                <a:off x="5076000" y="3069000"/>
                <a:ext cx="144000" cy="288000"/>
              </a:xfrm>
              <a:prstGeom prst="trapezoid">
                <a:avLst>
                  <a:gd name="adj" fmla="val 35778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" name="직사각형 6"/>
            <p:cNvSpPr/>
            <p:nvPr/>
          </p:nvSpPr>
          <p:spPr>
            <a:xfrm>
              <a:off x="9684000" y="1557000"/>
              <a:ext cx="1224000" cy="180000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Marking the North Pole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4D23-3679-46A7-9671-3D271AA67053}" type="slidenum">
              <a:rPr lang="ko-KR" altLang="en-US" smtClean="0"/>
              <a:pPr/>
              <a:t>9</a:t>
            </a:fld>
            <a:endParaRPr lang="ko-KR" altLang="en-US"/>
          </a:p>
        </p:txBody>
      </p:sp>
      <p:grpSp>
        <p:nvGrpSpPr>
          <p:cNvPr id="162" name="그룹 161"/>
          <p:cNvGrpSpPr/>
          <p:nvPr/>
        </p:nvGrpSpPr>
        <p:grpSpPr>
          <a:xfrm rot="16200000">
            <a:off x="5941394" y="1342398"/>
            <a:ext cx="645211" cy="3384000"/>
            <a:chOff x="540000" y="2061000"/>
            <a:chExt cx="333160" cy="1656000"/>
          </a:xfrm>
        </p:grpSpPr>
        <p:sp>
          <p:nvSpPr>
            <p:cNvPr id="180" name="원호 179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1" name="직선 연결선 180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직선 연결선 182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직선 연결선 183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직선 연결선 185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원호 181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원호 184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756000" y="5085000"/>
            <a:ext cx="3494780" cy="1584000"/>
            <a:chOff x="240000" y="1557000"/>
            <a:chExt cx="3494780" cy="1584000"/>
          </a:xfrm>
        </p:grpSpPr>
        <p:grpSp>
          <p:nvGrpSpPr>
            <p:cNvPr id="10" name="그룹 9"/>
            <p:cNvGrpSpPr/>
            <p:nvPr/>
          </p:nvGrpSpPr>
          <p:grpSpPr>
            <a:xfrm>
              <a:off x="240000" y="1557000"/>
              <a:ext cx="3432000" cy="1584000"/>
              <a:chOff x="1343472" y="2852936"/>
              <a:chExt cx="2808312" cy="1296138"/>
            </a:xfrm>
          </p:grpSpPr>
          <p:sp>
            <p:nvSpPr>
              <p:cNvPr id="11" name="타원 10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3" name="그룹 12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7" name="다이아몬드 16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8" name="이등변 삼각형 17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4" name="타원 13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" name="직선 연결선 14"/>
              <p:cNvCxnSpPr>
                <a:endCxn id="12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3276000" y="19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252000" y="19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grpSp>
        <p:nvGrpSpPr>
          <p:cNvPr id="9" name="그룹 8"/>
          <p:cNvGrpSpPr/>
          <p:nvPr/>
        </p:nvGrpSpPr>
        <p:grpSpPr>
          <a:xfrm flipH="1">
            <a:off x="683999" y="2205000"/>
            <a:ext cx="3494780" cy="1584000"/>
            <a:chOff x="240000" y="5157000"/>
            <a:chExt cx="3494780" cy="1584000"/>
          </a:xfrm>
        </p:grpSpPr>
        <p:grpSp>
          <p:nvGrpSpPr>
            <p:cNvPr id="152" name="그룹 151"/>
            <p:cNvGrpSpPr/>
            <p:nvPr/>
          </p:nvGrpSpPr>
          <p:grpSpPr>
            <a:xfrm>
              <a:off x="240000" y="5157000"/>
              <a:ext cx="3432000" cy="1584000"/>
              <a:chOff x="1343472" y="2852936"/>
              <a:chExt cx="2808312" cy="1296138"/>
            </a:xfrm>
          </p:grpSpPr>
          <p:sp>
            <p:nvSpPr>
              <p:cNvPr id="153" name="타원 152"/>
              <p:cNvSpPr/>
              <p:nvPr/>
            </p:nvSpPr>
            <p:spPr>
              <a:xfrm>
                <a:off x="1343472" y="2996948"/>
                <a:ext cx="2808312" cy="115212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sp>
            <p:nvSpPr>
              <p:cNvPr id="154" name="타원 153"/>
              <p:cNvSpPr/>
              <p:nvPr/>
            </p:nvSpPr>
            <p:spPr>
              <a:xfrm>
                <a:off x="1343472" y="2852936"/>
                <a:ext cx="2808312" cy="115212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grpSp>
            <p:nvGrpSpPr>
              <p:cNvPr id="155" name="그룹 154"/>
              <p:cNvGrpSpPr/>
              <p:nvPr/>
            </p:nvGrpSpPr>
            <p:grpSpPr>
              <a:xfrm>
                <a:off x="1595501" y="3284978"/>
                <a:ext cx="2304256" cy="288032"/>
                <a:chOff x="1595501" y="3308986"/>
                <a:chExt cx="2304256" cy="240027"/>
              </a:xfrm>
            </p:grpSpPr>
            <p:sp>
              <p:nvSpPr>
                <p:cNvPr id="159" name="다이아몬드 158"/>
                <p:cNvSpPr/>
                <p:nvPr/>
              </p:nvSpPr>
              <p:spPr>
                <a:xfrm rot="5400000">
                  <a:off x="2627615" y="2276872"/>
                  <a:ext cx="240027" cy="2304256"/>
                </a:xfrm>
                <a:prstGeom prst="diamond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  <p:sp>
              <p:nvSpPr>
                <p:cNvPr id="160" name="이등변 삼각형 159"/>
                <p:cNvSpPr/>
                <p:nvPr/>
              </p:nvSpPr>
              <p:spPr>
                <a:xfrm rot="5400000" flipH="1">
                  <a:off x="3434030" y="3070720"/>
                  <a:ext cx="139363" cy="720080"/>
                </a:xfrm>
                <a:prstGeom prst="triangle">
                  <a:avLst/>
                </a:prstGeom>
                <a:solidFill>
                  <a:srgbClr val="FF0000"/>
                </a:solidFill>
                <a:ln w="25400"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350"/>
                </a:p>
              </p:txBody>
            </p:sp>
          </p:grpSp>
          <p:sp>
            <p:nvSpPr>
              <p:cNvPr id="156" name="타원 155"/>
              <p:cNvSpPr/>
              <p:nvPr/>
            </p:nvSpPr>
            <p:spPr>
              <a:xfrm>
                <a:off x="2625329" y="3390329"/>
                <a:ext cx="216024" cy="72008"/>
              </a:xfrm>
              <a:prstGeom prst="ellipse">
                <a:avLst/>
              </a:prstGeom>
              <a:solidFill>
                <a:srgbClr val="00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350"/>
              </a:p>
            </p:txBody>
          </p:sp>
          <p:cxnSp>
            <p:nvCxnSpPr>
              <p:cNvPr id="157" name="직선 연결선 156"/>
              <p:cNvCxnSpPr>
                <a:endCxn id="154" idx="6"/>
              </p:cNvCxnSpPr>
              <p:nvPr/>
            </p:nvCxnSpPr>
            <p:spPr>
              <a:xfrm flipV="1">
                <a:off x="4151784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직선 연결선 157"/>
              <p:cNvCxnSpPr/>
              <p:nvPr/>
            </p:nvCxnSpPr>
            <p:spPr>
              <a:xfrm flipV="1">
                <a:off x="1343472" y="3429000"/>
                <a:ext cx="0" cy="1440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8" name="TextBox 187"/>
            <p:cNvSpPr txBox="1"/>
            <p:nvPr/>
          </p:nvSpPr>
          <p:spPr>
            <a:xfrm>
              <a:off x="3276000" y="558900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N</a:t>
              </a:r>
              <a:endParaRPr lang="ko-KR" altLang="en-US" sz="2800" dirty="0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52000" y="558900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/>
                <a:t>S</a:t>
              </a:r>
              <a:endParaRPr lang="ko-KR" altLang="en-US" sz="2800" dirty="0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4283999" y="335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A )</a:t>
            </a:r>
            <a:endParaRPr lang="ko-KR" altLang="en-US" sz="2800" dirty="0"/>
          </a:p>
        </p:txBody>
      </p:sp>
      <p:sp>
        <p:nvSpPr>
          <p:cNvPr id="191" name="TextBox 190"/>
          <p:cNvSpPr txBox="1"/>
          <p:nvPr/>
        </p:nvSpPr>
        <p:spPr>
          <a:xfrm>
            <a:off x="7379999" y="335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B )</a:t>
            </a:r>
            <a:endParaRPr lang="ko-KR" altLang="en-US" sz="2800" dirty="0"/>
          </a:p>
        </p:txBody>
      </p:sp>
      <p:sp>
        <p:nvSpPr>
          <p:cNvPr id="192" name="TextBox 191"/>
          <p:cNvSpPr txBox="1"/>
          <p:nvPr/>
        </p:nvSpPr>
        <p:spPr>
          <a:xfrm>
            <a:off x="4284000" y="6237000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C )</a:t>
            </a:r>
            <a:endParaRPr lang="ko-KR" altLang="en-US" sz="2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380000" y="6237000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( D )</a:t>
            </a:r>
            <a:endParaRPr lang="ko-KR" altLang="en-US" sz="2800" dirty="0"/>
          </a:p>
        </p:txBody>
      </p:sp>
      <p:grpSp>
        <p:nvGrpSpPr>
          <p:cNvPr id="84" name="그룹 83"/>
          <p:cNvGrpSpPr/>
          <p:nvPr/>
        </p:nvGrpSpPr>
        <p:grpSpPr>
          <a:xfrm rot="16200000">
            <a:off x="5941396" y="4219605"/>
            <a:ext cx="645211" cy="3384000"/>
            <a:chOff x="540000" y="2061000"/>
            <a:chExt cx="333160" cy="1656000"/>
          </a:xfrm>
        </p:grpSpPr>
        <p:sp>
          <p:nvSpPr>
            <p:cNvPr id="85" name="원호 84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6" name="직선 연결선 85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원호 86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8" name="직선 연결선 87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원호 89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그룹 91"/>
          <p:cNvGrpSpPr/>
          <p:nvPr/>
        </p:nvGrpSpPr>
        <p:grpSpPr>
          <a:xfrm rot="16200000">
            <a:off x="5941397" y="4219605"/>
            <a:ext cx="645211" cy="3384000"/>
            <a:chOff x="540000" y="2061000"/>
            <a:chExt cx="333160" cy="1656000"/>
          </a:xfrm>
        </p:grpSpPr>
        <p:sp>
          <p:nvSpPr>
            <p:cNvPr id="93" name="원호 92"/>
            <p:cNvSpPr/>
            <p:nvPr/>
          </p:nvSpPr>
          <p:spPr>
            <a:xfrm rot="16200000">
              <a:off x="561563" y="2442563"/>
              <a:ext cx="288000" cy="244874"/>
            </a:xfrm>
            <a:prstGeom prst="arc">
              <a:avLst>
                <a:gd name="adj1" fmla="val 16200000"/>
                <a:gd name="adj2" fmla="val 5564627"/>
              </a:avLst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4" name="직선 연결선 93"/>
            <p:cNvCxnSpPr/>
            <p:nvPr/>
          </p:nvCxnSpPr>
          <p:spPr>
            <a:xfrm rot="16200000" flipH="1">
              <a:off x="324109" y="3069000"/>
              <a:ext cx="1008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/>
            <p:nvPr/>
          </p:nvCxnSpPr>
          <p:spPr>
            <a:xfrm rot="16200000" flipH="1">
              <a:off x="-141491" y="2891423"/>
              <a:ext cx="1363069" cy="85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/>
            <p:nvPr/>
          </p:nvCxnSpPr>
          <p:spPr>
            <a:xfrm rot="16200000" flipH="1">
              <a:off x="223816" y="2925000"/>
              <a:ext cx="720000" cy="0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873160" y="2209931"/>
              <a:ext cx="0" cy="1075069"/>
            </a:xfrm>
            <a:prstGeom prst="line">
              <a:avLst/>
            </a:prstGeom>
            <a:ln w="1016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원호 94"/>
            <p:cNvSpPr/>
            <p:nvPr/>
          </p:nvSpPr>
          <p:spPr>
            <a:xfrm rot="16200000">
              <a:off x="540001" y="3429000"/>
              <a:ext cx="288000" cy="288000"/>
            </a:xfrm>
            <a:prstGeom prst="arc">
              <a:avLst>
                <a:gd name="adj1" fmla="val 5242288"/>
                <a:gd name="adj2" fmla="val 16317739"/>
              </a:avLst>
            </a:prstGeom>
            <a:ln w="101600" cap="rnd">
              <a:solidFill>
                <a:srgbClr val="FF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원호 97"/>
            <p:cNvSpPr/>
            <p:nvPr/>
          </p:nvSpPr>
          <p:spPr>
            <a:xfrm rot="16200000">
              <a:off x="562343" y="2038657"/>
              <a:ext cx="288000" cy="332685"/>
            </a:xfrm>
            <a:prstGeom prst="arc">
              <a:avLst>
                <a:gd name="adj1" fmla="val 16200000"/>
                <a:gd name="adj2" fmla="val 5564641"/>
              </a:avLst>
            </a:prstGeom>
            <a:ln w="101600" cap="rnd">
              <a:solidFill>
                <a:srgbClr val="0070C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8" name="그룹 67"/>
          <p:cNvGrpSpPr/>
          <p:nvPr/>
        </p:nvGrpSpPr>
        <p:grpSpPr>
          <a:xfrm rot="1942598">
            <a:off x="8221711" y="-640160"/>
            <a:ext cx="1224000" cy="3768000"/>
            <a:chOff x="9684000" y="1557000"/>
            <a:chExt cx="1224000" cy="3768000"/>
          </a:xfrm>
        </p:grpSpPr>
        <p:grpSp>
          <p:nvGrpSpPr>
            <p:cNvPr id="69" name="그룹 68"/>
            <p:cNvGrpSpPr/>
            <p:nvPr/>
          </p:nvGrpSpPr>
          <p:grpSpPr>
            <a:xfrm>
              <a:off x="9828000" y="1629000"/>
              <a:ext cx="1008000" cy="3696000"/>
              <a:chOff x="4932000" y="1773000"/>
              <a:chExt cx="432000" cy="1584000"/>
            </a:xfrm>
          </p:grpSpPr>
          <p:sp>
            <p:nvSpPr>
              <p:cNvPr id="71" name="사다리꼴 70"/>
              <p:cNvSpPr/>
              <p:nvPr/>
            </p:nvSpPr>
            <p:spPr>
              <a:xfrm rot="10800000">
                <a:off x="4932000" y="1773000"/>
                <a:ext cx="432000" cy="864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사다리꼴 71"/>
              <p:cNvSpPr/>
              <p:nvPr/>
            </p:nvSpPr>
            <p:spPr>
              <a:xfrm rot="10800000">
                <a:off x="5004000" y="2637000"/>
                <a:ext cx="288000" cy="432000"/>
              </a:xfrm>
              <a:prstGeom prst="trapezoid">
                <a:avLst>
                  <a:gd name="adj" fmla="val 15200"/>
                </a:avLst>
              </a:prstGeom>
              <a:solidFill>
                <a:schemeClr val="bg2">
                  <a:lumMod val="9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" name="사다리꼴 72"/>
              <p:cNvSpPr/>
              <p:nvPr/>
            </p:nvSpPr>
            <p:spPr>
              <a:xfrm rot="10800000">
                <a:off x="5076000" y="3069000"/>
                <a:ext cx="144000" cy="288000"/>
              </a:xfrm>
              <a:prstGeom prst="trapezoid">
                <a:avLst>
                  <a:gd name="adj" fmla="val 35778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0" name="직사각형 69"/>
            <p:cNvSpPr/>
            <p:nvPr/>
          </p:nvSpPr>
          <p:spPr>
            <a:xfrm>
              <a:off x="9684000" y="1557000"/>
              <a:ext cx="1224000" cy="180000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805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166</Words>
  <Application>Microsoft Office PowerPoint</Application>
  <PresentationFormat>화면 슬라이드 쇼(4:3)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함초롬돋움</vt:lpstr>
      <vt:lpstr>Arial</vt:lpstr>
      <vt:lpstr>Office 테마</vt:lpstr>
      <vt:lpstr>Electromagnet &amp;  Magnetization </vt:lpstr>
      <vt:lpstr>Enamel wire preparation</vt:lpstr>
      <vt:lpstr>Make a paper clip electromagnet</vt:lpstr>
      <vt:lpstr>Figuring out  the polarity</vt:lpstr>
      <vt:lpstr>What if when change the pole?</vt:lpstr>
      <vt:lpstr>Guessing the polarity, N or S?</vt:lpstr>
      <vt:lpstr>Making a permanent magnet</vt:lpstr>
      <vt:lpstr>Guessing the polarity, N or S?</vt:lpstr>
      <vt:lpstr>Marking the North Pole</vt:lpstr>
      <vt:lpstr>Find the north direction &amp; south direction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이동준</dc:creator>
  <cp:lastModifiedBy>Lee DongJoon</cp:lastModifiedBy>
  <cp:revision>316</cp:revision>
  <cp:lastPrinted>2019-07-22T00:12:10Z</cp:lastPrinted>
  <dcterms:created xsi:type="dcterms:W3CDTF">2017-06-30T23:18:40Z</dcterms:created>
  <dcterms:modified xsi:type="dcterms:W3CDTF">2019-07-22T00:14:59Z</dcterms:modified>
</cp:coreProperties>
</file>